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drawings/drawing8.xml" ContentType="application/vnd.openxmlformats-officedocument.drawingml.chartshapes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drawings/drawing9.xml" ContentType="application/vnd.openxmlformats-officedocument.drawingml.chartshapes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drawings/drawing10.xml" ContentType="application/vnd.openxmlformats-officedocument.drawingml.chartshapes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drawings/drawing11.xml" ContentType="application/vnd.openxmlformats-officedocument.drawingml.chartshapes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drawings/drawing12.xml" ContentType="application/vnd.openxmlformats-officedocument.drawingml.chartshapes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drawings/drawing13.xml" ContentType="application/vnd.openxmlformats-officedocument.drawingml.chartshapes+xml"/>
  <Override PartName="/ppt/charts/chart1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drawings/drawing14.xml" ContentType="application/vnd.openxmlformats-officedocument.drawingml.chartshapes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0.xml" ContentType="application/vnd.openxmlformats-officedocument.themeOverride+xml"/>
  <Override PartName="/ppt/drawings/drawing15.xml" ContentType="application/vnd.openxmlformats-officedocument.drawingml.chartshapes+xml"/>
  <Override PartName="/ppt/charts/chart20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2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3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8" r:id="rId5"/>
    <p:sldId id="256" r:id="rId6"/>
    <p:sldId id="257" r:id="rId7"/>
    <p:sldId id="263" r:id="rId8"/>
    <p:sldId id="264" r:id="rId9"/>
    <p:sldId id="265" r:id="rId10"/>
    <p:sldId id="266" r:id="rId11"/>
    <p:sldId id="267" r:id="rId12"/>
    <p:sldId id="268" r:id="rId13"/>
    <p:sldId id="277" r:id="rId14"/>
    <p:sldId id="27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9" r:id="rId23"/>
    <p:sldId id="259" r:id="rId24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E1F31-AE7C-48E1-BE28-748BC616B9DE}" v="262" dt="2024-03-27T15:15:37.9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Robotková" userId="084a794d-1afa-4674-9367-f2d2ac288062" providerId="ADAL" clId="{BEAE1F31-AE7C-48E1-BE28-748BC616B9DE}"/>
    <pc:docChg chg="undo custSel addSld delSld modSld modNotesMaster">
      <pc:chgData name="Martina Robotková" userId="084a794d-1afa-4674-9367-f2d2ac288062" providerId="ADAL" clId="{BEAE1F31-AE7C-48E1-BE28-748BC616B9DE}" dt="2024-03-27T15:15:37.929" v="2411"/>
      <pc:docMkLst>
        <pc:docMk/>
      </pc:docMkLst>
      <pc:sldChg chg="addSp delSp modSp mod">
        <pc:chgData name="Martina Robotková" userId="084a794d-1afa-4674-9367-f2d2ac288062" providerId="ADAL" clId="{BEAE1F31-AE7C-48E1-BE28-748BC616B9DE}" dt="2024-03-27T13:32:35.019" v="745" actId="478"/>
        <pc:sldMkLst>
          <pc:docMk/>
          <pc:sldMk cId="2015975159" sldId="256"/>
        </pc:sldMkLst>
        <pc:spChg chg="mod">
          <ac:chgData name="Martina Robotková" userId="084a794d-1afa-4674-9367-f2d2ac288062" providerId="ADAL" clId="{BEAE1F31-AE7C-48E1-BE28-748BC616B9DE}" dt="2024-03-27T08:51:29.695" v="12" actId="20577"/>
          <ac:spMkLst>
            <pc:docMk/>
            <pc:sldMk cId="2015975159" sldId="256"/>
            <ac:spMk id="2" creationId="{2CD4B29C-CC1F-BB6C-E2E2-8342391C273F}"/>
          </ac:spMkLst>
        </pc:spChg>
        <pc:spChg chg="del mod">
          <ac:chgData name="Martina Robotková" userId="084a794d-1afa-4674-9367-f2d2ac288062" providerId="ADAL" clId="{BEAE1F31-AE7C-48E1-BE28-748BC616B9DE}" dt="2024-03-27T13:32:35.019" v="745" actId="478"/>
          <ac:spMkLst>
            <pc:docMk/>
            <pc:sldMk cId="2015975159" sldId="256"/>
            <ac:spMk id="3" creationId="{22F42049-2AC8-CD58-316B-E8064B7D72B2}"/>
          </ac:spMkLst>
        </pc:spChg>
        <pc:spChg chg="add mod">
          <ac:chgData name="Martina Robotková" userId="084a794d-1afa-4674-9367-f2d2ac288062" providerId="ADAL" clId="{BEAE1F31-AE7C-48E1-BE28-748BC616B9DE}" dt="2024-03-27T13:32:35.019" v="745" actId="478"/>
          <ac:spMkLst>
            <pc:docMk/>
            <pc:sldMk cId="2015975159" sldId="256"/>
            <ac:spMk id="6" creationId="{F87EDACF-309E-7C2D-A77D-109E411D76F3}"/>
          </ac:spMkLst>
        </pc:spChg>
      </pc:sldChg>
      <pc:sldChg chg="addSp delSp modSp mod">
        <pc:chgData name="Martina Robotková" userId="084a794d-1afa-4674-9367-f2d2ac288062" providerId="ADAL" clId="{BEAE1F31-AE7C-48E1-BE28-748BC616B9DE}" dt="2024-03-27T15:02:08.914" v="2322" actId="20577"/>
        <pc:sldMkLst>
          <pc:docMk/>
          <pc:sldMk cId="2400972105" sldId="257"/>
        </pc:sldMkLst>
        <pc:spChg chg="mod">
          <ac:chgData name="Martina Robotková" userId="084a794d-1afa-4674-9367-f2d2ac288062" providerId="ADAL" clId="{BEAE1F31-AE7C-48E1-BE28-748BC616B9DE}" dt="2024-03-27T13:31:29.395" v="705" actId="20577"/>
          <ac:spMkLst>
            <pc:docMk/>
            <pc:sldMk cId="2400972105" sldId="257"/>
            <ac:spMk id="2" creationId="{84C6A5A1-5AC7-117D-BC8E-68B9886E6DB6}"/>
          </ac:spMkLst>
        </pc:spChg>
        <pc:spChg chg="mod">
          <ac:chgData name="Martina Robotková" userId="084a794d-1afa-4674-9367-f2d2ac288062" providerId="ADAL" clId="{BEAE1F31-AE7C-48E1-BE28-748BC616B9DE}" dt="2024-03-27T13:31:40.031" v="707" actId="207"/>
          <ac:spMkLst>
            <pc:docMk/>
            <pc:sldMk cId="2400972105" sldId="257"/>
            <ac:spMk id="3" creationId="{B9B75D99-11A5-3FA1-1FEF-7908F6D173A1}"/>
          </ac:spMkLst>
        </pc:spChg>
        <pc:spChg chg="add mod">
          <ac:chgData name="Martina Robotková" userId="084a794d-1afa-4674-9367-f2d2ac288062" providerId="ADAL" clId="{BEAE1F31-AE7C-48E1-BE28-748BC616B9DE}" dt="2024-03-27T15:02:08.914" v="2322" actId="20577"/>
          <ac:spMkLst>
            <pc:docMk/>
            <pc:sldMk cId="2400972105" sldId="257"/>
            <ac:spMk id="9" creationId="{DF53C363-A037-2F8F-ED1F-A836735CFE40}"/>
          </ac:spMkLst>
        </pc:spChg>
        <pc:graphicFrameChg chg="add mod">
          <ac:chgData name="Martina Robotková" userId="084a794d-1afa-4674-9367-f2d2ac288062" providerId="ADAL" clId="{BEAE1F31-AE7C-48E1-BE28-748BC616B9DE}" dt="2024-03-27T13:27:15.801" v="462" actId="1036"/>
          <ac:graphicFrameMkLst>
            <pc:docMk/>
            <pc:sldMk cId="2400972105" sldId="257"/>
            <ac:graphicFrameMk id="4" creationId="{5533EDA7-6236-69A6-FB5E-C8A945291873}"/>
          </ac:graphicFrameMkLst>
        </pc:graphicFrameChg>
        <pc:graphicFrameChg chg="add del mod">
          <ac:chgData name="Martina Robotková" userId="084a794d-1afa-4674-9367-f2d2ac288062" providerId="ADAL" clId="{BEAE1F31-AE7C-48E1-BE28-748BC616B9DE}" dt="2024-03-27T11:39:07.194" v="373" actId="478"/>
          <ac:graphicFrameMkLst>
            <pc:docMk/>
            <pc:sldMk cId="2400972105" sldId="257"/>
            <ac:graphicFrameMk id="5" creationId="{00000000-0008-0000-0000-000003000000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3:27:15.801" v="462" actId="1036"/>
          <ac:graphicFrameMkLst>
            <pc:docMk/>
            <pc:sldMk cId="2400972105" sldId="257"/>
            <ac:graphicFrameMk id="8" creationId="{00000000-0008-0000-0000-000003000000}"/>
          </ac:graphicFrameMkLst>
        </pc:graphicFrameChg>
        <pc:picChg chg="mod">
          <ac:chgData name="Martina Robotková" userId="084a794d-1afa-4674-9367-f2d2ac288062" providerId="ADAL" clId="{BEAE1F31-AE7C-48E1-BE28-748BC616B9DE}" dt="2024-03-27T13:31:05.882" v="685" actId="1076"/>
          <ac:picMkLst>
            <pc:docMk/>
            <pc:sldMk cId="2400972105" sldId="257"/>
            <ac:picMk id="6" creationId="{05D87C73-2775-7C67-2C0C-AC0763B74122}"/>
          </ac:picMkLst>
        </pc:picChg>
      </pc:sldChg>
      <pc:sldChg chg="modSp mod">
        <pc:chgData name="Martina Robotková" userId="084a794d-1afa-4674-9367-f2d2ac288062" providerId="ADAL" clId="{BEAE1F31-AE7C-48E1-BE28-748BC616B9DE}" dt="2024-03-27T14:58:21.491" v="2320" actId="20577"/>
        <pc:sldMkLst>
          <pc:docMk/>
          <pc:sldMk cId="3201298763" sldId="258"/>
        </pc:sldMkLst>
        <pc:spChg chg="mod">
          <ac:chgData name="Martina Robotková" userId="084a794d-1afa-4674-9367-f2d2ac288062" providerId="ADAL" clId="{BEAE1F31-AE7C-48E1-BE28-748BC616B9DE}" dt="2024-03-27T14:57:31.610" v="2310"/>
          <ac:spMkLst>
            <pc:docMk/>
            <pc:sldMk cId="3201298763" sldId="258"/>
            <ac:spMk id="2" creationId="{2CD4B29C-CC1F-BB6C-E2E2-8342391C273F}"/>
          </ac:spMkLst>
        </pc:spChg>
        <pc:spChg chg="mod">
          <ac:chgData name="Martina Robotková" userId="084a794d-1afa-4674-9367-f2d2ac288062" providerId="ADAL" clId="{BEAE1F31-AE7C-48E1-BE28-748BC616B9DE}" dt="2024-03-27T14:58:21.491" v="2320" actId="20577"/>
          <ac:spMkLst>
            <pc:docMk/>
            <pc:sldMk cId="3201298763" sldId="258"/>
            <ac:spMk id="3" creationId="{22F42049-2AC8-CD58-316B-E8064B7D72B2}"/>
          </ac:spMkLst>
        </pc:spChg>
      </pc:sldChg>
      <pc:sldChg chg="addSp delSp modSp mod">
        <pc:chgData name="Martina Robotková" userId="084a794d-1afa-4674-9367-f2d2ac288062" providerId="ADAL" clId="{BEAE1F31-AE7C-48E1-BE28-748BC616B9DE}" dt="2024-03-27T14:55:40.440" v="2309" actId="2711"/>
        <pc:sldMkLst>
          <pc:docMk/>
          <pc:sldMk cId="2494842694" sldId="259"/>
        </pc:sldMkLst>
        <pc:spChg chg="mod">
          <ac:chgData name="Martina Robotková" userId="084a794d-1afa-4674-9367-f2d2ac288062" providerId="ADAL" clId="{BEAE1F31-AE7C-48E1-BE28-748BC616B9DE}" dt="2024-03-27T14:47:57.215" v="2298" actId="20577"/>
          <ac:spMkLst>
            <pc:docMk/>
            <pc:sldMk cId="2494842694" sldId="259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54:46.073" v="2300" actId="478"/>
          <ac:spMkLst>
            <pc:docMk/>
            <pc:sldMk cId="2494842694" sldId="259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54:51" v="2302" actId="478"/>
          <ac:spMkLst>
            <pc:docMk/>
            <pc:sldMk cId="2494842694" sldId="259"/>
            <ac:spMk id="5" creationId="{056D7AC1-3EA8-B9C3-B5B3-A0EB8B23E997}"/>
          </ac:spMkLst>
        </pc:spChg>
        <pc:spChg chg="mod">
          <ac:chgData name="Martina Robotková" userId="084a794d-1afa-4674-9367-f2d2ac288062" providerId="ADAL" clId="{BEAE1F31-AE7C-48E1-BE28-748BC616B9DE}" dt="2024-03-27T14:55:40.440" v="2309" actId="2711"/>
          <ac:spMkLst>
            <pc:docMk/>
            <pc:sldMk cId="2494842694" sldId="259"/>
            <ac:spMk id="9" creationId="{024775E6-D7B0-0F76-6B5F-8A7E45EE5106}"/>
          </ac:spMkLst>
        </pc:spChg>
        <pc:spChg chg="mod">
          <ac:chgData name="Martina Robotková" userId="084a794d-1afa-4674-9367-f2d2ac288062" providerId="ADAL" clId="{BEAE1F31-AE7C-48E1-BE28-748BC616B9DE}" dt="2024-03-27T14:54:48.194" v="2301"/>
          <ac:spMkLst>
            <pc:docMk/>
            <pc:sldMk cId="2494842694" sldId="259"/>
            <ac:spMk id="11" creationId="{94567B35-60D6-5CDC-962E-2405D0B1C994}"/>
          </ac:spMkLst>
        </pc:spChg>
        <pc:spChg chg="mod">
          <ac:chgData name="Martina Robotková" userId="084a794d-1afa-4674-9367-f2d2ac288062" providerId="ADAL" clId="{BEAE1F31-AE7C-48E1-BE28-748BC616B9DE}" dt="2024-03-27T14:55:31.484" v="2307" actId="14100"/>
          <ac:spMkLst>
            <pc:docMk/>
            <pc:sldMk cId="2494842694" sldId="259"/>
            <ac:spMk id="12" creationId="{384139D9-8FE4-F8DE-619F-20451C752985}"/>
          </ac:spMkLst>
        </pc:spChg>
        <pc:grpChg chg="add mod">
          <ac:chgData name="Martina Robotková" userId="084a794d-1afa-4674-9367-f2d2ac288062" providerId="ADAL" clId="{BEAE1F31-AE7C-48E1-BE28-748BC616B9DE}" dt="2024-03-27T14:54:56.652" v="2303" actId="1076"/>
          <ac:grpSpMkLst>
            <pc:docMk/>
            <pc:sldMk cId="2494842694" sldId="259"/>
            <ac:grpSpMk id="8" creationId="{E51A900E-494C-5DE8-E2D3-E3173E9E6E55}"/>
          </ac:grpSpMkLst>
        </pc:grpChg>
        <pc:picChg chg="del mod">
          <ac:chgData name="Martina Robotková" userId="084a794d-1afa-4674-9367-f2d2ac288062" providerId="ADAL" clId="{BEAE1F31-AE7C-48E1-BE28-748BC616B9DE}" dt="2024-03-27T14:48:00.183" v="2299" actId="478"/>
          <ac:picMkLst>
            <pc:docMk/>
            <pc:sldMk cId="2494842694" sldId="259"/>
            <ac:picMk id="7" creationId="{7F6596B4-2E22-6969-C79B-2B0CC2B8F197}"/>
          </ac:picMkLst>
        </pc:picChg>
        <pc:picChg chg="mod">
          <ac:chgData name="Martina Robotková" userId="084a794d-1afa-4674-9367-f2d2ac288062" providerId="ADAL" clId="{BEAE1F31-AE7C-48E1-BE28-748BC616B9DE}" dt="2024-03-27T14:54:48.194" v="2301"/>
          <ac:picMkLst>
            <pc:docMk/>
            <pc:sldMk cId="2494842694" sldId="259"/>
            <ac:picMk id="10" creationId="{CFA9BC5C-42A5-969C-B762-ECA5D7043DE7}"/>
          </ac:picMkLst>
        </pc:picChg>
      </pc:sldChg>
      <pc:sldChg chg="del">
        <pc:chgData name="Martina Robotková" userId="084a794d-1afa-4674-9367-f2d2ac288062" providerId="ADAL" clId="{BEAE1F31-AE7C-48E1-BE28-748BC616B9DE}" dt="2024-03-27T10:01:38.314" v="126" actId="47"/>
        <pc:sldMkLst>
          <pc:docMk/>
          <pc:sldMk cId="1937815234" sldId="260"/>
        </pc:sldMkLst>
      </pc:sldChg>
      <pc:sldChg chg="del">
        <pc:chgData name="Martina Robotková" userId="084a794d-1afa-4674-9367-f2d2ac288062" providerId="ADAL" clId="{BEAE1F31-AE7C-48E1-BE28-748BC616B9DE}" dt="2024-03-27T14:47:48.275" v="2279" actId="47"/>
        <pc:sldMkLst>
          <pc:docMk/>
          <pc:sldMk cId="3963563479" sldId="262"/>
        </pc:sldMkLst>
      </pc:sldChg>
      <pc:sldChg chg="addSp delSp modSp add mod">
        <pc:chgData name="Martina Robotková" userId="084a794d-1afa-4674-9367-f2d2ac288062" providerId="ADAL" clId="{BEAE1F31-AE7C-48E1-BE28-748BC616B9DE}" dt="2024-03-27T15:13:54.631" v="2398"/>
        <pc:sldMkLst>
          <pc:docMk/>
          <pc:sldMk cId="253054026" sldId="263"/>
        </pc:sldMkLst>
        <pc:spChg chg="mod">
          <ac:chgData name="Martina Robotková" userId="084a794d-1afa-4674-9367-f2d2ac288062" providerId="ADAL" clId="{BEAE1F31-AE7C-48E1-BE28-748BC616B9DE}" dt="2024-03-27T13:31:59.883" v="726" actId="20577"/>
          <ac:spMkLst>
            <pc:docMk/>
            <pc:sldMk cId="253054026" sldId="263"/>
            <ac:spMk id="2" creationId="{84C6A5A1-5AC7-117D-BC8E-68B9886E6DB6}"/>
          </ac:spMkLst>
        </pc:spChg>
        <pc:spChg chg="del mod">
          <ac:chgData name="Martina Robotková" userId="084a794d-1afa-4674-9367-f2d2ac288062" providerId="ADAL" clId="{BEAE1F31-AE7C-48E1-BE28-748BC616B9DE}" dt="2024-03-27T13:31:52.164" v="709" actId="478"/>
          <ac:spMkLst>
            <pc:docMk/>
            <pc:sldMk cId="253054026" sldId="263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3:32:05.636" v="727" actId="478"/>
          <ac:spMkLst>
            <pc:docMk/>
            <pc:sldMk cId="253054026" sldId="263"/>
            <ac:spMk id="11" creationId="{C90463CA-6422-4E14-17C4-4BD7E805DF82}"/>
          </ac:spMkLst>
        </pc:spChg>
        <pc:spChg chg="add mod">
          <ac:chgData name="Martina Robotková" userId="084a794d-1afa-4674-9367-f2d2ac288062" providerId="ADAL" clId="{BEAE1F31-AE7C-48E1-BE28-748BC616B9DE}" dt="2024-03-27T13:38:13.728" v="865" actId="6549"/>
          <ac:spMkLst>
            <pc:docMk/>
            <pc:sldMk cId="253054026" sldId="263"/>
            <ac:spMk id="12" creationId="{843057EE-D1C5-CD07-E2A4-D08AAFE7C609}"/>
          </ac:spMkLst>
        </pc:spChg>
        <pc:spChg chg="add mod">
          <ac:chgData name="Martina Robotková" userId="084a794d-1afa-4674-9367-f2d2ac288062" providerId="ADAL" clId="{BEAE1F31-AE7C-48E1-BE28-748BC616B9DE}" dt="2024-03-27T14:02:56.165" v="1013" actId="6549"/>
          <ac:spMkLst>
            <pc:docMk/>
            <pc:sldMk cId="253054026" sldId="263"/>
            <ac:spMk id="13" creationId="{6A34F458-CB83-E6C6-E433-7982398B5873}"/>
          </ac:spMkLst>
        </pc:spChg>
        <pc:spChg chg="add mod">
          <ac:chgData name="Martina Robotková" userId="084a794d-1afa-4674-9367-f2d2ac288062" providerId="ADAL" clId="{BEAE1F31-AE7C-48E1-BE28-748BC616B9DE}" dt="2024-03-27T14:08:38.959" v="1054"/>
          <ac:spMkLst>
            <pc:docMk/>
            <pc:sldMk cId="253054026" sldId="263"/>
            <ac:spMk id="14" creationId="{1BA6411A-A184-CAE8-0D1D-8EC38B488DFB}"/>
          </ac:spMkLst>
        </pc:spChg>
        <pc:graphicFrameChg chg="del">
          <ac:chgData name="Martina Robotková" userId="084a794d-1afa-4674-9367-f2d2ac288062" providerId="ADAL" clId="{BEAE1F31-AE7C-48E1-BE28-748BC616B9DE}" dt="2024-03-27T09:01:21.281" v="58" actId="478"/>
          <ac:graphicFrameMkLst>
            <pc:docMk/>
            <pc:sldMk cId="253054026" sldId="263"/>
            <ac:graphicFrameMk id="4" creationId="{5533EDA7-6236-69A6-FB5E-C8A945291873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09:01:20.463" v="57" actId="478"/>
          <ac:graphicFrameMkLst>
            <pc:docMk/>
            <pc:sldMk cId="253054026" sldId="263"/>
            <ac:graphicFrameMk id="5" creationId="{00000000-0008-0000-0000-000003000000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3:54.631" v="2398"/>
          <ac:graphicFrameMkLst>
            <pc:docMk/>
            <pc:sldMk cId="253054026" sldId="263"/>
            <ac:graphicFrameMk id="8" creationId="{C8731833-658A-47A4-8223-7E1F34D7D062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3:35:23.761" v="833" actId="14100"/>
          <ac:graphicFrameMkLst>
            <pc:docMk/>
            <pc:sldMk cId="253054026" sldId="263"/>
            <ac:graphicFrameMk id="9" creationId="{B2EBAE23-4550-4233-8F5F-C738545E942C}"/>
          </ac:graphicFrameMkLst>
        </pc:graphicFrameChg>
        <pc:picChg chg="mod">
          <ac:chgData name="Martina Robotková" userId="084a794d-1afa-4674-9367-f2d2ac288062" providerId="ADAL" clId="{BEAE1F31-AE7C-48E1-BE28-748BC616B9DE}" dt="2024-03-27T13:31:16.837" v="695" actId="1035"/>
          <ac:picMkLst>
            <pc:docMk/>
            <pc:sldMk cId="253054026" sldId="263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4:21:17.171" v="1463" actId="1035"/>
        <pc:sldMkLst>
          <pc:docMk/>
          <pc:sldMk cId="167195827" sldId="264"/>
        </pc:sldMkLst>
        <pc:spChg chg="mod">
          <ac:chgData name="Martina Robotková" userId="084a794d-1afa-4674-9367-f2d2ac288062" providerId="ADAL" clId="{BEAE1F31-AE7C-48E1-BE28-748BC616B9DE}" dt="2024-03-27T14:21:14.233" v="1456" actId="1076"/>
          <ac:spMkLst>
            <pc:docMk/>
            <pc:sldMk cId="167195827" sldId="264"/>
            <ac:spMk id="2" creationId="{84C6A5A1-5AC7-117D-BC8E-68B9886E6DB6}"/>
          </ac:spMkLst>
        </pc:spChg>
        <pc:spChg chg="del mod">
          <ac:chgData name="Martina Robotková" userId="084a794d-1afa-4674-9367-f2d2ac288062" providerId="ADAL" clId="{BEAE1F31-AE7C-48E1-BE28-748BC616B9DE}" dt="2024-03-27T14:07:25.145" v="1025" actId="478"/>
          <ac:spMkLst>
            <pc:docMk/>
            <pc:sldMk cId="167195827" sldId="264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07:28.554" v="1026" actId="478"/>
          <ac:spMkLst>
            <pc:docMk/>
            <pc:sldMk cId="167195827" sldId="264"/>
            <ac:spMk id="11" creationId="{E937EB99-D6B2-73A4-15A4-6337096720D1}"/>
          </ac:spMkLst>
        </pc:spChg>
        <pc:graphicFrameChg chg="add del mod modGraphic">
          <ac:chgData name="Martina Robotková" userId="084a794d-1afa-4674-9367-f2d2ac288062" providerId="ADAL" clId="{BEAE1F31-AE7C-48E1-BE28-748BC616B9DE}" dt="2024-03-27T14:06:43.135" v="1014" actId="478"/>
          <ac:graphicFrameMkLst>
            <pc:docMk/>
            <pc:sldMk cId="167195827" sldId="264"/>
            <ac:graphicFrameMk id="4" creationId="{D44A0265-19D1-D50F-8F3B-9EF0035653DF}"/>
          </ac:graphicFrameMkLst>
        </pc:graphicFrameChg>
        <pc:graphicFrameChg chg="add mod modGraphic">
          <ac:chgData name="Martina Robotková" userId="084a794d-1afa-4674-9367-f2d2ac288062" providerId="ADAL" clId="{BEAE1F31-AE7C-48E1-BE28-748BC616B9DE}" dt="2024-03-27T14:07:32.947" v="1027" actId="1076"/>
          <ac:graphicFrameMkLst>
            <pc:docMk/>
            <pc:sldMk cId="167195827" sldId="264"/>
            <ac:graphicFrameMk id="5" creationId="{D31CE494-DE53-2BF6-0366-3380AF8B46F1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09:03:10.252" v="64" actId="478"/>
          <ac:graphicFrameMkLst>
            <pc:docMk/>
            <pc:sldMk cId="167195827" sldId="264"/>
            <ac:graphicFrameMk id="8" creationId="{C8731833-658A-47A4-8223-7E1F34D7D062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09:03:11.293" v="65" actId="478"/>
          <ac:graphicFrameMkLst>
            <pc:docMk/>
            <pc:sldMk cId="167195827" sldId="264"/>
            <ac:graphicFrameMk id="9" creationId="{B2EBAE23-4550-4233-8F5F-C738545E942C}"/>
          </ac:graphicFrameMkLst>
        </pc:graphicFrameChg>
        <pc:picChg chg="mod">
          <ac:chgData name="Martina Robotková" userId="084a794d-1afa-4674-9367-f2d2ac288062" providerId="ADAL" clId="{BEAE1F31-AE7C-48E1-BE28-748BC616B9DE}" dt="2024-03-27T14:21:17.171" v="1463" actId="1035"/>
          <ac:picMkLst>
            <pc:docMk/>
            <pc:sldMk cId="167195827" sldId="264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5:06:20.569" v="2338" actId="478"/>
        <pc:sldMkLst>
          <pc:docMk/>
          <pc:sldMk cId="1118454379" sldId="265"/>
        </pc:sldMkLst>
        <pc:spChg chg="mod">
          <ac:chgData name="Martina Robotková" userId="084a794d-1afa-4674-9367-f2d2ac288062" providerId="ADAL" clId="{BEAE1F31-AE7C-48E1-BE28-748BC616B9DE}" dt="2024-03-27T09:13:27.063" v="89" actId="20577"/>
          <ac:spMkLst>
            <pc:docMk/>
            <pc:sldMk cId="1118454379" sldId="265"/>
            <ac:spMk id="2" creationId="{2CD4B29C-CC1F-BB6C-E2E2-8342391C273F}"/>
          </ac:spMkLst>
        </pc:spChg>
        <pc:spChg chg="del">
          <ac:chgData name="Martina Robotková" userId="084a794d-1afa-4674-9367-f2d2ac288062" providerId="ADAL" clId="{BEAE1F31-AE7C-48E1-BE28-748BC616B9DE}" dt="2024-03-27T15:06:20.569" v="2338" actId="478"/>
          <ac:spMkLst>
            <pc:docMk/>
            <pc:sldMk cId="1118454379" sldId="265"/>
            <ac:spMk id="3" creationId="{22F42049-2AC8-CD58-316B-E8064B7D72B2}"/>
          </ac:spMkLst>
        </pc:spChg>
        <pc:spChg chg="add mod">
          <ac:chgData name="Martina Robotková" userId="084a794d-1afa-4674-9367-f2d2ac288062" providerId="ADAL" clId="{BEAE1F31-AE7C-48E1-BE28-748BC616B9DE}" dt="2024-03-27T15:06:20.569" v="2338" actId="478"/>
          <ac:spMkLst>
            <pc:docMk/>
            <pc:sldMk cId="1118454379" sldId="265"/>
            <ac:spMk id="6" creationId="{FDAA91B6-51E0-9060-9959-6ABFC3F1FAD2}"/>
          </ac:spMkLst>
        </pc:spChg>
      </pc:sldChg>
      <pc:sldChg chg="addSp delSp modSp add mod">
        <pc:chgData name="Martina Robotková" userId="084a794d-1afa-4674-9367-f2d2ac288062" providerId="ADAL" clId="{BEAE1F31-AE7C-48E1-BE28-748BC616B9DE}" dt="2024-03-27T15:06:53.173" v="2341" actId="14100"/>
        <pc:sldMkLst>
          <pc:docMk/>
          <pc:sldMk cId="810957472" sldId="266"/>
        </pc:sldMkLst>
        <pc:spChg chg="mod">
          <ac:chgData name="Martina Robotková" userId="084a794d-1afa-4674-9367-f2d2ac288062" providerId="ADAL" clId="{BEAE1F31-AE7C-48E1-BE28-748BC616B9DE}" dt="2024-03-27T14:21:25.618" v="1464" actId="1076"/>
          <ac:spMkLst>
            <pc:docMk/>
            <pc:sldMk cId="810957472" sldId="266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08:25.562" v="1051" actId="478"/>
          <ac:spMkLst>
            <pc:docMk/>
            <pc:sldMk cId="810957472" sldId="266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08:30.692" v="1052" actId="478"/>
          <ac:spMkLst>
            <pc:docMk/>
            <pc:sldMk cId="810957472" sldId="266"/>
            <ac:spMk id="10" creationId="{3E24B8C0-F763-6726-9860-1148D3C5B151}"/>
          </ac:spMkLst>
        </pc:spChg>
        <pc:spChg chg="add mod">
          <ac:chgData name="Martina Robotková" userId="084a794d-1afa-4674-9367-f2d2ac288062" providerId="ADAL" clId="{BEAE1F31-AE7C-48E1-BE28-748BC616B9DE}" dt="2024-03-27T15:06:53.173" v="2341" actId="14100"/>
          <ac:spMkLst>
            <pc:docMk/>
            <pc:sldMk cId="810957472" sldId="266"/>
            <ac:spMk id="11" creationId="{DFCF2807-F552-4B5F-C86C-B3F66809CBC1}"/>
          </ac:spMkLst>
        </pc:spChg>
        <pc:graphicFrameChg chg="del">
          <ac:chgData name="Martina Robotková" userId="084a794d-1afa-4674-9367-f2d2ac288062" providerId="ADAL" clId="{BEAE1F31-AE7C-48E1-BE28-748BC616B9DE}" dt="2024-03-27T09:31:20.232" v="101" actId="478"/>
          <ac:graphicFrameMkLst>
            <pc:docMk/>
            <pc:sldMk cId="810957472" sldId="266"/>
            <ac:graphicFrameMk id="4" creationId="{5533EDA7-6236-69A6-FB5E-C8A945291873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09:31:20.833" v="102" actId="478"/>
          <ac:graphicFrameMkLst>
            <pc:docMk/>
            <pc:sldMk cId="810957472" sldId="266"/>
            <ac:graphicFrameMk id="5" creationId="{00000000-0008-0000-0000-000003000000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06:09.364" v="2337"/>
          <ac:graphicFrameMkLst>
            <pc:docMk/>
            <pc:sldMk cId="810957472" sldId="266"/>
            <ac:graphicFrameMk id="8" creationId="{F2D74B7A-D4A7-4A21-815C-CC7BFE95EFE2}"/>
          </ac:graphicFrameMkLst>
        </pc:graphicFrameChg>
        <pc:picChg chg="mod">
          <ac:chgData name="Martina Robotková" userId="084a794d-1afa-4674-9367-f2d2ac288062" providerId="ADAL" clId="{BEAE1F31-AE7C-48E1-BE28-748BC616B9DE}" dt="2024-03-27T14:21:28.996" v="1472" actId="1035"/>
          <ac:picMkLst>
            <pc:docMk/>
            <pc:sldMk cId="810957472" sldId="266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5:15:37.929" v="2411"/>
        <pc:sldMkLst>
          <pc:docMk/>
          <pc:sldMk cId="3273211765" sldId="267"/>
        </pc:sldMkLst>
        <pc:spChg chg="mod">
          <ac:chgData name="Martina Robotková" userId="084a794d-1afa-4674-9367-f2d2ac288062" providerId="ADAL" clId="{BEAE1F31-AE7C-48E1-BE28-748BC616B9DE}" dt="2024-03-27T14:21:39.705" v="1474" actId="1076"/>
          <ac:spMkLst>
            <pc:docMk/>
            <pc:sldMk cId="3273211765" sldId="267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18:13.172" v="1279" actId="478"/>
          <ac:spMkLst>
            <pc:docMk/>
            <pc:sldMk cId="3273211765" sldId="267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18:16.542" v="1280" actId="478"/>
          <ac:spMkLst>
            <pc:docMk/>
            <pc:sldMk cId="3273211765" sldId="267"/>
            <ac:spMk id="10" creationId="{EB506B14-612D-B8DB-78A7-1B10040E94C6}"/>
          </ac:spMkLst>
        </pc:spChg>
        <pc:spChg chg="add mod">
          <ac:chgData name="Martina Robotková" userId="084a794d-1afa-4674-9367-f2d2ac288062" providerId="ADAL" clId="{BEAE1F31-AE7C-48E1-BE28-748BC616B9DE}" dt="2024-03-27T14:20:15.350" v="1433" actId="14100"/>
          <ac:spMkLst>
            <pc:docMk/>
            <pc:sldMk cId="3273211765" sldId="267"/>
            <ac:spMk id="11" creationId="{F5FAF93F-9959-6853-492D-A1E52A9C5A3F}"/>
          </ac:spMkLst>
        </pc:spChg>
        <pc:graphicFrameChg chg="add mod">
          <ac:chgData name="Martina Robotková" userId="084a794d-1afa-4674-9367-f2d2ac288062" providerId="ADAL" clId="{BEAE1F31-AE7C-48E1-BE28-748BC616B9DE}" dt="2024-03-27T15:15:37.929" v="2411"/>
          <ac:graphicFrameMkLst>
            <pc:docMk/>
            <pc:sldMk cId="3273211765" sldId="267"/>
            <ac:graphicFrameMk id="4" creationId="{FB2C5A08-392D-4D81-9622-AE8A3F8F1EF1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5:06.654" v="2408"/>
          <ac:graphicFrameMkLst>
            <pc:docMk/>
            <pc:sldMk cId="3273211765" sldId="267"/>
            <ac:graphicFrameMk id="5" creationId="{90C178E8-EFE6-4F45-BFE5-89F40B2EC7CB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09:33:48.402" v="110" actId="478"/>
          <ac:graphicFrameMkLst>
            <pc:docMk/>
            <pc:sldMk cId="3273211765" sldId="267"/>
            <ac:graphicFrameMk id="8" creationId="{F2D74B7A-D4A7-4A21-815C-CC7BFE95EFE2}"/>
          </ac:graphicFrameMkLst>
        </pc:graphicFrameChg>
        <pc:picChg chg="mod">
          <ac:chgData name="Martina Robotková" userId="084a794d-1afa-4674-9367-f2d2ac288062" providerId="ADAL" clId="{BEAE1F31-AE7C-48E1-BE28-748BC616B9DE}" dt="2024-03-27T14:21:42.573" v="1481" actId="1035"/>
          <ac:picMkLst>
            <pc:docMk/>
            <pc:sldMk cId="3273211765" sldId="267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4:22:50.378" v="1519" actId="20577"/>
        <pc:sldMkLst>
          <pc:docMk/>
          <pc:sldMk cId="2794032961" sldId="268"/>
        </pc:sldMkLst>
        <pc:spChg chg="mod">
          <ac:chgData name="Martina Robotková" userId="084a794d-1afa-4674-9367-f2d2ac288062" providerId="ADAL" clId="{BEAE1F31-AE7C-48E1-BE28-748BC616B9DE}" dt="2024-03-27T14:21:47.907" v="1482" actId="1076"/>
          <ac:spMkLst>
            <pc:docMk/>
            <pc:sldMk cId="2794032961" sldId="268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20:43.864" v="1434" actId="478"/>
          <ac:spMkLst>
            <pc:docMk/>
            <pc:sldMk cId="2794032961" sldId="268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20:46.032" v="1435" actId="478"/>
          <ac:spMkLst>
            <pc:docMk/>
            <pc:sldMk cId="2794032961" sldId="268"/>
            <ac:spMk id="11" creationId="{38016BBD-3316-557C-9382-7ECA098861E3}"/>
          </ac:spMkLst>
        </pc:spChg>
        <pc:graphicFrameChg chg="del">
          <ac:chgData name="Martina Robotková" userId="084a794d-1afa-4674-9367-f2d2ac288062" providerId="ADAL" clId="{BEAE1F31-AE7C-48E1-BE28-748BC616B9DE}" dt="2024-03-27T10:00:30.538" v="117" actId="478"/>
          <ac:graphicFrameMkLst>
            <pc:docMk/>
            <pc:sldMk cId="2794032961" sldId="268"/>
            <ac:graphicFrameMk id="4" creationId="{FB2C5A08-392D-4D81-9622-AE8A3F8F1EF1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00:31.772" v="118" actId="478"/>
          <ac:graphicFrameMkLst>
            <pc:docMk/>
            <pc:sldMk cId="2794032961" sldId="268"/>
            <ac:graphicFrameMk id="5" creationId="{90C178E8-EFE6-4F45-BFE5-89F40B2EC7CB}"/>
          </ac:graphicFrameMkLst>
        </pc:graphicFrameChg>
        <pc:graphicFrameChg chg="add mod modGraphic">
          <ac:chgData name="Martina Robotková" userId="084a794d-1afa-4674-9367-f2d2ac288062" providerId="ADAL" clId="{BEAE1F31-AE7C-48E1-BE28-748BC616B9DE}" dt="2024-03-27T14:22:50.378" v="1519" actId="20577"/>
          <ac:graphicFrameMkLst>
            <pc:docMk/>
            <pc:sldMk cId="2794032961" sldId="268"/>
            <ac:graphicFrameMk id="8" creationId="{0F00B358-0FCD-83CC-F9C7-B353759D0FBC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2:22:33.420" v="387"/>
          <ac:graphicFrameMkLst>
            <pc:docMk/>
            <pc:sldMk cId="2794032961" sldId="268"/>
            <ac:graphicFrameMk id="9" creationId="{00000000-0008-0000-0000-000003000000}"/>
          </ac:graphicFrameMkLst>
        </pc:graphicFrameChg>
        <pc:picChg chg="mod">
          <ac:chgData name="Martina Robotková" userId="084a794d-1afa-4674-9367-f2d2ac288062" providerId="ADAL" clId="{BEAE1F31-AE7C-48E1-BE28-748BC616B9DE}" dt="2024-03-27T14:21:50.543" v="1488" actId="1035"/>
          <ac:picMkLst>
            <pc:docMk/>
            <pc:sldMk cId="2794032961" sldId="268"/>
            <ac:picMk id="6" creationId="{05D87C73-2775-7C67-2C0C-AC0763B74122}"/>
          </ac:picMkLst>
        </pc:picChg>
      </pc:sldChg>
      <pc:sldChg chg="modSp add mod">
        <pc:chgData name="Martina Robotková" userId="084a794d-1afa-4674-9367-f2d2ac288062" providerId="ADAL" clId="{BEAE1F31-AE7C-48E1-BE28-748BC616B9DE}" dt="2024-03-27T14:30:32.376" v="1679" actId="20577"/>
        <pc:sldMkLst>
          <pc:docMk/>
          <pc:sldMk cId="3971247392" sldId="269"/>
        </pc:sldMkLst>
        <pc:spChg chg="mod">
          <ac:chgData name="Martina Robotková" userId="084a794d-1afa-4674-9367-f2d2ac288062" providerId="ADAL" clId="{BEAE1F31-AE7C-48E1-BE28-748BC616B9DE}" dt="2024-03-27T10:02:11.818" v="146" actId="20577"/>
          <ac:spMkLst>
            <pc:docMk/>
            <pc:sldMk cId="3971247392" sldId="269"/>
            <ac:spMk id="2" creationId="{2CD4B29C-CC1F-BB6C-E2E2-8342391C273F}"/>
          </ac:spMkLst>
        </pc:spChg>
        <pc:spChg chg="mod">
          <ac:chgData name="Martina Robotková" userId="084a794d-1afa-4674-9367-f2d2ac288062" providerId="ADAL" clId="{BEAE1F31-AE7C-48E1-BE28-748BC616B9DE}" dt="2024-03-27T14:30:32.376" v="1679" actId="20577"/>
          <ac:spMkLst>
            <pc:docMk/>
            <pc:sldMk cId="3971247392" sldId="269"/>
            <ac:spMk id="3" creationId="{22F42049-2AC8-CD58-316B-E8064B7D72B2}"/>
          </ac:spMkLst>
        </pc:spChg>
      </pc:sldChg>
      <pc:sldChg chg="addSp delSp modSp add mod">
        <pc:chgData name="Martina Robotková" userId="084a794d-1afa-4674-9367-f2d2ac288062" providerId="ADAL" clId="{BEAE1F31-AE7C-48E1-BE28-748BC616B9DE}" dt="2024-03-27T14:34:46.025" v="1842" actId="478"/>
        <pc:sldMkLst>
          <pc:docMk/>
          <pc:sldMk cId="2697954796" sldId="270"/>
        </pc:sldMkLst>
        <pc:spChg chg="mod">
          <ac:chgData name="Martina Robotková" userId="084a794d-1afa-4674-9367-f2d2ac288062" providerId="ADAL" clId="{BEAE1F31-AE7C-48E1-BE28-748BC616B9DE}" dt="2024-03-27T14:34:40.862" v="1841" actId="20577"/>
          <ac:spMkLst>
            <pc:docMk/>
            <pc:sldMk cId="2697954796" sldId="270"/>
            <ac:spMk id="2" creationId="{84C6A5A1-5AC7-117D-BC8E-68B9886E6DB6}"/>
          </ac:spMkLst>
        </pc:spChg>
        <pc:spChg chg="del mod">
          <ac:chgData name="Martina Robotková" userId="084a794d-1afa-4674-9367-f2d2ac288062" providerId="ADAL" clId="{BEAE1F31-AE7C-48E1-BE28-748BC616B9DE}" dt="2024-03-27T14:25:06.441" v="1568" actId="478"/>
          <ac:spMkLst>
            <pc:docMk/>
            <pc:sldMk cId="2697954796" sldId="270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25:20.743" v="1576" actId="478"/>
          <ac:spMkLst>
            <pc:docMk/>
            <pc:sldMk cId="2697954796" sldId="270"/>
            <ac:spMk id="10" creationId="{4AECB822-0E0B-7A25-9144-6A70DA2D01E6}"/>
          </ac:spMkLst>
        </pc:spChg>
        <pc:spChg chg="add mod">
          <ac:chgData name="Martina Robotková" userId="084a794d-1afa-4674-9367-f2d2ac288062" providerId="ADAL" clId="{BEAE1F31-AE7C-48E1-BE28-748BC616B9DE}" dt="2024-03-27T14:34:23.943" v="1832" actId="20577"/>
          <ac:spMkLst>
            <pc:docMk/>
            <pc:sldMk cId="2697954796" sldId="270"/>
            <ac:spMk id="11" creationId="{872CBAEE-EF7A-0A0F-27C8-C0B1EA053876}"/>
          </ac:spMkLst>
        </pc:spChg>
        <pc:graphicFrameChg chg="add mod">
          <ac:chgData name="Martina Robotková" userId="084a794d-1afa-4674-9367-f2d2ac288062" providerId="ADAL" clId="{BEAE1F31-AE7C-48E1-BE28-748BC616B9DE}" dt="2024-03-27T14:33:39.795" v="1781" actId="1076"/>
          <ac:graphicFrameMkLst>
            <pc:docMk/>
            <pc:sldMk cId="2697954796" sldId="270"/>
            <ac:graphicFrameMk id="4" creationId="{97BC6FD2-8848-431C-B395-290751AC583E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4:33:39.795" v="1781" actId="1076"/>
          <ac:graphicFrameMkLst>
            <pc:docMk/>
            <pc:sldMk cId="2697954796" sldId="270"/>
            <ac:graphicFrameMk id="5" creationId="{84C5C825-2939-488C-9E2F-83F9F0423426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05:24.164" v="149" actId="478"/>
          <ac:graphicFrameMkLst>
            <pc:docMk/>
            <pc:sldMk cId="2697954796" sldId="270"/>
            <ac:graphicFrameMk id="8" creationId="{0F00B358-0FCD-83CC-F9C7-B353759D0FBC}"/>
          </ac:graphicFrameMkLst>
        </pc:graphicFrameChg>
        <pc:picChg chg="del mod">
          <ac:chgData name="Martina Robotková" userId="084a794d-1afa-4674-9367-f2d2ac288062" providerId="ADAL" clId="{BEAE1F31-AE7C-48E1-BE28-748BC616B9DE}" dt="2024-03-27T14:34:46.025" v="1842" actId="478"/>
          <ac:picMkLst>
            <pc:docMk/>
            <pc:sldMk cId="2697954796" sldId="270"/>
            <ac:picMk id="6" creationId="{05D87C73-2775-7C67-2C0C-AC0763B74122}"/>
          </ac:picMkLst>
        </pc:picChg>
      </pc:sldChg>
      <pc:sldChg chg="addSp delSp modSp add del mod">
        <pc:chgData name="Martina Robotková" userId="084a794d-1afa-4674-9367-f2d2ac288062" providerId="ADAL" clId="{BEAE1F31-AE7C-48E1-BE28-748BC616B9DE}" dt="2024-03-27T12:15:34.347" v="384" actId="47"/>
        <pc:sldMkLst>
          <pc:docMk/>
          <pc:sldMk cId="3614156340" sldId="271"/>
        </pc:sldMkLst>
        <pc:spChg chg="mod">
          <ac:chgData name="Martina Robotková" userId="084a794d-1afa-4674-9367-f2d2ac288062" providerId="ADAL" clId="{BEAE1F31-AE7C-48E1-BE28-748BC616B9DE}" dt="2024-03-27T10:08:06.701" v="238" actId="20577"/>
          <ac:spMkLst>
            <pc:docMk/>
            <pc:sldMk cId="3614156340" sldId="271"/>
            <ac:spMk id="2" creationId="{84C6A5A1-5AC7-117D-BC8E-68B9886E6DB6}"/>
          </ac:spMkLst>
        </pc:spChg>
        <pc:graphicFrameChg chg="del">
          <ac:chgData name="Martina Robotková" userId="084a794d-1afa-4674-9367-f2d2ac288062" providerId="ADAL" clId="{BEAE1F31-AE7C-48E1-BE28-748BC616B9DE}" dt="2024-03-27T10:07:21.419" v="205" actId="478"/>
          <ac:graphicFrameMkLst>
            <pc:docMk/>
            <pc:sldMk cId="3614156340" sldId="271"/>
            <ac:graphicFrameMk id="4" creationId="{97BC6FD2-8848-431C-B395-290751AC583E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07:22.391" v="206" actId="478"/>
          <ac:graphicFrameMkLst>
            <pc:docMk/>
            <pc:sldMk cId="3614156340" sldId="271"/>
            <ac:graphicFrameMk id="5" creationId="{84C5C825-2939-488C-9E2F-83F9F0423426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0:08:12.694" v="239" actId="208"/>
          <ac:graphicFrameMkLst>
            <pc:docMk/>
            <pc:sldMk cId="3614156340" sldId="271"/>
            <ac:graphicFrameMk id="8" creationId="{77792302-82CA-421F-A1A7-362EC2E6C77B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0:08:17.975" v="241" actId="208"/>
          <ac:graphicFrameMkLst>
            <pc:docMk/>
            <pc:sldMk cId="3614156340" sldId="271"/>
            <ac:graphicFrameMk id="9" creationId="{EC0D1993-E9B5-43EB-AF72-931D8D6E2299}"/>
          </ac:graphicFrameMkLst>
        </pc:graphicFrameChg>
      </pc:sldChg>
      <pc:sldChg chg="addSp delSp modSp add mod">
        <pc:chgData name="Martina Robotková" userId="084a794d-1afa-4674-9367-f2d2ac288062" providerId="ADAL" clId="{BEAE1F31-AE7C-48E1-BE28-748BC616B9DE}" dt="2024-03-27T15:12:31.867" v="2397" actId="1076"/>
        <pc:sldMkLst>
          <pc:docMk/>
          <pc:sldMk cId="376722170" sldId="272"/>
        </pc:sldMkLst>
        <pc:spChg chg="mod">
          <ac:chgData name="Martina Robotková" userId="084a794d-1afa-4674-9367-f2d2ac288062" providerId="ADAL" clId="{BEAE1F31-AE7C-48E1-BE28-748BC616B9DE}" dt="2024-03-27T14:38:04.219" v="1929" actId="1076"/>
          <ac:spMkLst>
            <pc:docMk/>
            <pc:sldMk cId="376722170" sldId="272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34:58.470" v="1844" actId="478"/>
          <ac:spMkLst>
            <pc:docMk/>
            <pc:sldMk cId="376722170" sldId="272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35:26.852" v="1872" actId="478"/>
          <ac:spMkLst>
            <pc:docMk/>
            <pc:sldMk cId="376722170" sldId="272"/>
            <ac:spMk id="15" creationId="{0631E603-5A71-DECC-C444-1977F6A7E3BD}"/>
          </ac:spMkLst>
        </pc:spChg>
        <pc:spChg chg="add mod">
          <ac:chgData name="Martina Robotková" userId="084a794d-1afa-4674-9367-f2d2ac288062" providerId="ADAL" clId="{BEAE1F31-AE7C-48E1-BE28-748BC616B9DE}" dt="2024-03-27T14:38:49.579" v="1957" actId="1076"/>
          <ac:spMkLst>
            <pc:docMk/>
            <pc:sldMk cId="376722170" sldId="272"/>
            <ac:spMk id="16" creationId="{69E43118-6244-898A-383C-3296E521DDED}"/>
          </ac:spMkLst>
        </pc:spChg>
        <pc:graphicFrameChg chg="add mod">
          <ac:chgData name="Martina Robotková" userId="084a794d-1afa-4674-9367-f2d2ac288062" providerId="ADAL" clId="{BEAE1F31-AE7C-48E1-BE28-748BC616B9DE}" dt="2024-03-27T10:12:11.475" v="246"/>
          <ac:graphicFrameMkLst>
            <pc:docMk/>
            <pc:sldMk cId="376722170" sldId="272"/>
            <ac:graphicFrameMk id="4" creationId="{C85CAEE8-07A9-444A-9D8E-A2B2CD6744C1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0:12:11.475" v="246"/>
          <ac:graphicFrameMkLst>
            <pc:docMk/>
            <pc:sldMk cId="376722170" sldId="272"/>
            <ac:graphicFrameMk id="5" creationId="{6D9171EB-F414-4590-B502-C86E89847F35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08:25.075" v="243" actId="478"/>
          <ac:graphicFrameMkLst>
            <pc:docMk/>
            <pc:sldMk cId="376722170" sldId="272"/>
            <ac:graphicFrameMk id="8" creationId="{77792302-82CA-421F-A1A7-362EC2E6C77B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08:25.808" v="244" actId="478"/>
          <ac:graphicFrameMkLst>
            <pc:docMk/>
            <pc:sldMk cId="376722170" sldId="272"/>
            <ac:graphicFrameMk id="9" creationId="{EC0D1993-E9B5-43EB-AF72-931D8D6E2299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2:25.843" v="2396"/>
          <ac:graphicFrameMkLst>
            <pc:docMk/>
            <pc:sldMk cId="376722170" sldId="272"/>
            <ac:graphicFrameMk id="10" creationId="{C85CAEE8-07A9-444A-9D8E-A2B2CD6744C1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2:31.867" v="2397" actId="1076"/>
          <ac:graphicFrameMkLst>
            <pc:docMk/>
            <pc:sldMk cId="376722170" sldId="272"/>
            <ac:graphicFrameMk id="11" creationId="{6D9171EB-F414-4590-B502-C86E89847F35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0:13:13.187" v="278"/>
          <ac:graphicFrameMkLst>
            <pc:docMk/>
            <pc:sldMk cId="376722170" sldId="272"/>
            <ac:graphicFrameMk id="12" creationId="{C85CAEE8-07A9-444A-9D8E-A2B2CD6744C1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0:13:13.187" v="278"/>
          <ac:graphicFrameMkLst>
            <pc:docMk/>
            <pc:sldMk cId="376722170" sldId="272"/>
            <ac:graphicFrameMk id="13" creationId="{6D9171EB-F414-4590-B502-C86E89847F35}"/>
          </ac:graphicFrameMkLst>
        </pc:graphicFrameChg>
      </pc:sldChg>
      <pc:sldChg chg="addSp delSp modSp add mod">
        <pc:chgData name="Martina Robotková" userId="084a794d-1afa-4674-9367-f2d2ac288062" providerId="ADAL" clId="{BEAE1F31-AE7C-48E1-BE28-748BC616B9DE}" dt="2024-03-27T15:12:13.869" v="2394"/>
        <pc:sldMkLst>
          <pc:docMk/>
          <pc:sldMk cId="3901863053" sldId="273"/>
        </pc:sldMkLst>
        <pc:spChg chg="mod">
          <ac:chgData name="Martina Robotková" userId="084a794d-1afa-4674-9367-f2d2ac288062" providerId="ADAL" clId="{BEAE1F31-AE7C-48E1-BE28-748BC616B9DE}" dt="2024-03-27T14:38:36.212" v="1954" actId="20577"/>
          <ac:spMkLst>
            <pc:docMk/>
            <pc:sldMk cId="3901863053" sldId="273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37:54.899" v="1926" actId="478"/>
          <ac:spMkLst>
            <pc:docMk/>
            <pc:sldMk cId="3901863053" sldId="273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38:40.407" v="1955" actId="478"/>
          <ac:spMkLst>
            <pc:docMk/>
            <pc:sldMk cId="3901863053" sldId="273"/>
            <ac:spMk id="9" creationId="{4F08B321-C263-1082-4F33-EE9CD16F2CAC}"/>
          </ac:spMkLst>
        </pc:spChg>
        <pc:spChg chg="add mod">
          <ac:chgData name="Martina Robotková" userId="084a794d-1afa-4674-9367-f2d2ac288062" providerId="ADAL" clId="{BEAE1F31-AE7C-48E1-BE28-748BC616B9DE}" dt="2024-03-27T14:40:34.578" v="2041" actId="20577"/>
          <ac:spMkLst>
            <pc:docMk/>
            <pc:sldMk cId="3901863053" sldId="273"/>
            <ac:spMk id="12" creationId="{A4C6EC73-EC67-4E98-2540-2142575A45B1}"/>
          </ac:spMkLst>
        </pc:spChg>
        <pc:graphicFrameChg chg="add mod">
          <ac:chgData name="Martina Robotková" userId="084a794d-1afa-4674-9367-f2d2ac288062" providerId="ADAL" clId="{BEAE1F31-AE7C-48E1-BE28-748BC616B9DE}" dt="2024-03-27T15:12:13.869" v="2394"/>
          <ac:graphicFrameMkLst>
            <pc:docMk/>
            <pc:sldMk cId="3901863053" sldId="273"/>
            <ac:graphicFrameMk id="4" creationId="{81959768-FD2B-4B50-A81B-AE14B0B72195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4:38:43.361" v="1956" actId="1076"/>
          <ac:graphicFrameMkLst>
            <pc:docMk/>
            <pc:sldMk cId="3901863053" sldId="273"/>
            <ac:graphicFrameMk id="5" creationId="{9ECDA0BC-273F-4C6D-9786-418CB9AFDEC4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13:18.778" v="280" actId="478"/>
          <ac:graphicFrameMkLst>
            <pc:docMk/>
            <pc:sldMk cId="3901863053" sldId="273"/>
            <ac:graphicFrameMk id="10" creationId="{C85CAEE8-07A9-444A-9D8E-A2B2CD6744C1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13:19.648" v="281" actId="478"/>
          <ac:graphicFrameMkLst>
            <pc:docMk/>
            <pc:sldMk cId="3901863053" sldId="273"/>
            <ac:graphicFrameMk id="11" creationId="{6D9171EB-F414-4590-B502-C86E89847F35}"/>
          </ac:graphicFrameMkLst>
        </pc:graphicFrameChg>
        <pc:picChg chg="del">
          <ac:chgData name="Martina Robotková" userId="084a794d-1afa-4674-9367-f2d2ac288062" providerId="ADAL" clId="{BEAE1F31-AE7C-48E1-BE28-748BC616B9DE}" dt="2024-03-27T14:37:56.086" v="1927" actId="478"/>
          <ac:picMkLst>
            <pc:docMk/>
            <pc:sldMk cId="3901863053" sldId="273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5:10:40.349" v="2381" actId="1076"/>
        <pc:sldMkLst>
          <pc:docMk/>
          <pc:sldMk cId="1412739463" sldId="274"/>
        </pc:sldMkLst>
        <pc:spChg chg="del mod">
          <ac:chgData name="Martina Robotková" userId="084a794d-1afa-4674-9367-f2d2ac288062" providerId="ADAL" clId="{BEAE1F31-AE7C-48E1-BE28-748BC616B9DE}" dt="2024-03-27T14:40:48.574" v="2042" actId="478"/>
          <ac:spMkLst>
            <pc:docMk/>
            <pc:sldMk cId="1412739463" sldId="274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40:53.837" v="2044" actId="478"/>
          <ac:spMkLst>
            <pc:docMk/>
            <pc:sldMk cId="1412739463" sldId="274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40:50.877" v="2043" actId="478"/>
          <ac:spMkLst>
            <pc:docMk/>
            <pc:sldMk cId="1412739463" sldId="274"/>
            <ac:spMk id="11" creationId="{25A45E5B-26C0-3362-93E7-81EACF4618A6}"/>
          </ac:spMkLst>
        </pc:spChg>
        <pc:spChg chg="add del mod">
          <ac:chgData name="Martina Robotková" userId="084a794d-1afa-4674-9367-f2d2ac288062" providerId="ADAL" clId="{BEAE1F31-AE7C-48E1-BE28-748BC616B9DE}" dt="2024-03-27T14:41:27.055" v="2084" actId="478"/>
          <ac:spMkLst>
            <pc:docMk/>
            <pc:sldMk cId="1412739463" sldId="274"/>
            <ac:spMk id="13" creationId="{42A0AEB5-D2F5-4CFF-95C0-71DD69931F01}"/>
          </ac:spMkLst>
        </pc:spChg>
        <pc:spChg chg="add mod">
          <ac:chgData name="Martina Robotková" userId="084a794d-1afa-4674-9367-f2d2ac288062" providerId="ADAL" clId="{BEAE1F31-AE7C-48E1-BE28-748BC616B9DE}" dt="2024-03-27T14:41:20.141" v="2083" actId="20577"/>
          <ac:spMkLst>
            <pc:docMk/>
            <pc:sldMk cId="1412739463" sldId="274"/>
            <ac:spMk id="14" creationId="{63D73B64-D99F-1D8C-F4DD-7A74A8AB4293}"/>
          </ac:spMkLst>
        </pc:spChg>
        <pc:spChg chg="add mod">
          <ac:chgData name="Martina Robotková" userId="084a794d-1afa-4674-9367-f2d2ac288062" providerId="ADAL" clId="{BEAE1F31-AE7C-48E1-BE28-748BC616B9DE}" dt="2024-03-27T14:42:08.515" v="2118" actId="1076"/>
          <ac:spMkLst>
            <pc:docMk/>
            <pc:sldMk cId="1412739463" sldId="274"/>
            <ac:spMk id="15" creationId="{C399FB03-28D7-D6CC-2A0E-C6FEB54937C1}"/>
          </ac:spMkLst>
        </pc:spChg>
        <pc:graphicFrameChg chg="del">
          <ac:chgData name="Martina Robotková" userId="084a794d-1afa-4674-9367-f2d2ac288062" providerId="ADAL" clId="{BEAE1F31-AE7C-48E1-BE28-748BC616B9DE}" dt="2024-03-27T10:14:06.248" v="289" actId="478"/>
          <ac:graphicFrameMkLst>
            <pc:docMk/>
            <pc:sldMk cId="1412739463" sldId="274"/>
            <ac:graphicFrameMk id="4" creationId="{81959768-FD2B-4B50-A81B-AE14B0B72195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14:07.049" v="290" actId="478"/>
          <ac:graphicFrameMkLst>
            <pc:docMk/>
            <pc:sldMk cId="1412739463" sldId="274"/>
            <ac:graphicFrameMk id="5" creationId="{9ECDA0BC-273F-4C6D-9786-418CB9AFDEC4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0:37.834" v="2380" actId="1076"/>
          <ac:graphicFrameMkLst>
            <pc:docMk/>
            <pc:sldMk cId="1412739463" sldId="274"/>
            <ac:graphicFrameMk id="8" creationId="{C336C830-A711-411E-8CB0-71778AFCB2FF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0:40.349" v="2381" actId="1076"/>
          <ac:graphicFrameMkLst>
            <pc:docMk/>
            <pc:sldMk cId="1412739463" sldId="274"/>
            <ac:graphicFrameMk id="9" creationId="{511EA2F8-D60F-415D-BF05-778ECA0BB754}"/>
          </ac:graphicFrameMkLst>
        </pc:graphicFrameChg>
        <pc:picChg chg="del">
          <ac:chgData name="Martina Robotková" userId="084a794d-1afa-4674-9367-f2d2ac288062" providerId="ADAL" clId="{BEAE1F31-AE7C-48E1-BE28-748BC616B9DE}" dt="2024-03-27T14:41:00.076" v="2046" actId="478"/>
          <ac:picMkLst>
            <pc:docMk/>
            <pc:sldMk cId="1412739463" sldId="274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5:12:03.430" v="2393"/>
        <pc:sldMkLst>
          <pc:docMk/>
          <pc:sldMk cId="877206341" sldId="275"/>
        </pc:sldMkLst>
        <pc:spChg chg="del mod">
          <ac:chgData name="Martina Robotková" userId="084a794d-1afa-4674-9367-f2d2ac288062" providerId="ADAL" clId="{BEAE1F31-AE7C-48E1-BE28-748BC616B9DE}" dt="2024-03-27T14:43:08.457" v="2120" actId="478"/>
          <ac:spMkLst>
            <pc:docMk/>
            <pc:sldMk cId="877206341" sldId="275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43:13.570" v="2122" actId="478"/>
          <ac:spMkLst>
            <pc:docMk/>
            <pc:sldMk cId="877206341" sldId="275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43:12.050" v="2121" actId="478"/>
          <ac:spMkLst>
            <pc:docMk/>
            <pc:sldMk cId="877206341" sldId="275"/>
            <ac:spMk id="11" creationId="{F6501347-5824-D923-7533-FBDC2F4818B6}"/>
          </ac:spMkLst>
        </pc:spChg>
        <pc:spChg chg="add del mod">
          <ac:chgData name="Martina Robotková" userId="084a794d-1afa-4674-9367-f2d2ac288062" providerId="ADAL" clId="{BEAE1F31-AE7C-48E1-BE28-748BC616B9DE}" dt="2024-03-27T14:43:15.676" v="2123" actId="478"/>
          <ac:spMkLst>
            <pc:docMk/>
            <pc:sldMk cId="877206341" sldId="275"/>
            <ac:spMk id="13" creationId="{5AECB492-294D-D3B7-DE9D-2ED90DD7174B}"/>
          </ac:spMkLst>
        </pc:spChg>
        <pc:spChg chg="add mod">
          <ac:chgData name="Martina Robotková" userId="084a794d-1afa-4674-9367-f2d2ac288062" providerId="ADAL" clId="{BEAE1F31-AE7C-48E1-BE28-748BC616B9DE}" dt="2024-03-27T14:43:30.118" v="2130" actId="20577"/>
          <ac:spMkLst>
            <pc:docMk/>
            <pc:sldMk cId="877206341" sldId="275"/>
            <ac:spMk id="14" creationId="{BD655681-0C4D-6043-CE54-27719347E9B3}"/>
          </ac:spMkLst>
        </pc:spChg>
        <pc:spChg chg="add mod">
          <ac:chgData name="Martina Robotková" userId="084a794d-1afa-4674-9367-f2d2ac288062" providerId="ADAL" clId="{BEAE1F31-AE7C-48E1-BE28-748BC616B9DE}" dt="2024-03-27T14:43:55.260" v="2145" actId="27636"/>
          <ac:spMkLst>
            <pc:docMk/>
            <pc:sldMk cId="877206341" sldId="275"/>
            <ac:spMk id="15" creationId="{1DDAE144-738B-2874-8A3F-05A32B9EC5CA}"/>
          </ac:spMkLst>
        </pc:spChg>
        <pc:graphicFrameChg chg="add mod">
          <ac:chgData name="Martina Robotková" userId="084a794d-1afa-4674-9367-f2d2ac288062" providerId="ADAL" clId="{BEAE1F31-AE7C-48E1-BE28-748BC616B9DE}" dt="2024-03-27T15:12:03.430" v="2393"/>
          <ac:graphicFrameMkLst>
            <pc:docMk/>
            <pc:sldMk cId="877206341" sldId="275"/>
            <ac:graphicFrameMk id="4" creationId="{53BC6123-67DF-4857-9569-252F075F7204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1:59.399" v="2391"/>
          <ac:graphicFrameMkLst>
            <pc:docMk/>
            <pc:sldMk cId="877206341" sldId="275"/>
            <ac:graphicFrameMk id="5" creationId="{DE0C578A-C645-402A-AA39-229D189F61A5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16:24.568" v="355" actId="478"/>
          <ac:graphicFrameMkLst>
            <pc:docMk/>
            <pc:sldMk cId="877206341" sldId="275"/>
            <ac:graphicFrameMk id="8" creationId="{C336C830-A711-411E-8CB0-71778AFCB2FF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16:25.716" v="356" actId="478"/>
          <ac:graphicFrameMkLst>
            <pc:docMk/>
            <pc:sldMk cId="877206341" sldId="275"/>
            <ac:graphicFrameMk id="9" creationId="{511EA2F8-D60F-415D-BF05-778ECA0BB754}"/>
          </ac:graphicFrameMkLst>
        </pc:graphicFrameChg>
        <pc:picChg chg="del">
          <ac:chgData name="Martina Robotková" userId="084a794d-1afa-4674-9367-f2d2ac288062" providerId="ADAL" clId="{BEAE1F31-AE7C-48E1-BE28-748BC616B9DE}" dt="2024-03-27T14:43:06.591" v="2119" actId="478"/>
          <ac:picMkLst>
            <pc:docMk/>
            <pc:sldMk cId="877206341" sldId="275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5:11:23.389" v="2385" actId="403"/>
        <pc:sldMkLst>
          <pc:docMk/>
          <pc:sldMk cId="1597512782" sldId="276"/>
        </pc:sldMkLst>
        <pc:spChg chg="mod">
          <ac:chgData name="Martina Robotková" userId="084a794d-1afa-4674-9367-f2d2ac288062" providerId="ADAL" clId="{BEAE1F31-AE7C-48E1-BE28-748BC616B9DE}" dt="2024-03-27T14:46:12.197" v="2228" actId="20577"/>
          <ac:spMkLst>
            <pc:docMk/>
            <pc:sldMk cId="1597512782" sldId="276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44:28.400" v="2150" actId="478"/>
          <ac:spMkLst>
            <pc:docMk/>
            <pc:sldMk cId="1597512782" sldId="276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44:34.243" v="2151" actId="478"/>
          <ac:spMkLst>
            <pc:docMk/>
            <pc:sldMk cId="1597512782" sldId="276"/>
            <ac:spMk id="11" creationId="{D253906A-4D0C-86CC-3208-4F23962ACC37}"/>
          </ac:spMkLst>
        </pc:spChg>
        <pc:spChg chg="add mod">
          <ac:chgData name="Martina Robotková" userId="084a794d-1afa-4674-9367-f2d2ac288062" providerId="ADAL" clId="{BEAE1F31-AE7C-48E1-BE28-748BC616B9DE}" dt="2024-03-27T14:46:57.842" v="2260" actId="20577"/>
          <ac:spMkLst>
            <pc:docMk/>
            <pc:sldMk cId="1597512782" sldId="276"/>
            <ac:spMk id="12" creationId="{CC21F184-A736-9A2B-1779-C78A33C1D93B}"/>
          </ac:spMkLst>
        </pc:spChg>
        <pc:graphicFrameChg chg="del">
          <ac:chgData name="Martina Robotková" userId="084a794d-1afa-4674-9367-f2d2ac288062" providerId="ADAL" clId="{BEAE1F31-AE7C-48E1-BE28-748BC616B9DE}" dt="2024-03-27T10:17:37.575" v="369" actId="478"/>
          <ac:graphicFrameMkLst>
            <pc:docMk/>
            <pc:sldMk cId="1597512782" sldId="276"/>
            <ac:graphicFrameMk id="4" creationId="{53BC6123-67DF-4857-9569-252F075F7204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0:17:37.575" v="369" actId="478"/>
          <ac:graphicFrameMkLst>
            <pc:docMk/>
            <pc:sldMk cId="1597512782" sldId="276"/>
            <ac:graphicFrameMk id="5" creationId="{DE0C578A-C645-402A-AA39-229D189F61A5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1:19.920" v="2383" actId="403"/>
          <ac:graphicFrameMkLst>
            <pc:docMk/>
            <pc:sldMk cId="1597512782" sldId="276"/>
            <ac:graphicFrameMk id="8" creationId="{7F3697EB-7539-6EBD-62A7-AC775964EDC3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1:23.389" v="2385" actId="403"/>
          <ac:graphicFrameMkLst>
            <pc:docMk/>
            <pc:sldMk cId="1597512782" sldId="276"/>
            <ac:graphicFrameMk id="9" creationId="{EE70A3BE-F69A-4603-AF46-01AC0CE893E8}"/>
          </ac:graphicFrameMkLst>
        </pc:graphicFrameChg>
      </pc:sldChg>
      <pc:sldChg chg="addSp delSp modSp add mod">
        <pc:chgData name="Martina Robotková" userId="084a794d-1afa-4674-9367-f2d2ac288062" providerId="ADAL" clId="{BEAE1F31-AE7C-48E1-BE28-748BC616B9DE}" dt="2024-03-27T15:06:25.797" v="2339" actId="478"/>
        <pc:sldMkLst>
          <pc:docMk/>
          <pc:sldMk cId="3722406195" sldId="277"/>
        </pc:sldMkLst>
        <pc:spChg chg="mod">
          <ac:chgData name="Martina Robotková" userId="084a794d-1afa-4674-9367-f2d2ac288062" providerId="ADAL" clId="{BEAE1F31-AE7C-48E1-BE28-748BC616B9DE}" dt="2024-03-27T12:23:04.991" v="414" actId="20577"/>
          <ac:spMkLst>
            <pc:docMk/>
            <pc:sldMk cId="3722406195" sldId="277"/>
            <ac:spMk id="2" creationId="{2CD4B29C-CC1F-BB6C-E2E2-8342391C273F}"/>
          </ac:spMkLst>
        </pc:spChg>
        <pc:spChg chg="del">
          <ac:chgData name="Martina Robotková" userId="084a794d-1afa-4674-9367-f2d2ac288062" providerId="ADAL" clId="{BEAE1F31-AE7C-48E1-BE28-748BC616B9DE}" dt="2024-03-27T15:06:25.797" v="2339" actId="478"/>
          <ac:spMkLst>
            <pc:docMk/>
            <pc:sldMk cId="3722406195" sldId="277"/>
            <ac:spMk id="3" creationId="{22F42049-2AC8-CD58-316B-E8064B7D72B2}"/>
          </ac:spMkLst>
        </pc:spChg>
        <pc:spChg chg="add mod">
          <ac:chgData name="Martina Robotková" userId="084a794d-1afa-4674-9367-f2d2ac288062" providerId="ADAL" clId="{BEAE1F31-AE7C-48E1-BE28-748BC616B9DE}" dt="2024-03-27T15:06:25.797" v="2339" actId="478"/>
          <ac:spMkLst>
            <pc:docMk/>
            <pc:sldMk cId="3722406195" sldId="277"/>
            <ac:spMk id="6" creationId="{E8005785-0D06-0E67-9BB1-3FE195A40B43}"/>
          </ac:spMkLst>
        </pc:spChg>
      </pc:sldChg>
      <pc:sldChg chg="addSp delSp modSp add mod">
        <pc:chgData name="Martina Robotková" userId="084a794d-1afa-4674-9367-f2d2ac288062" providerId="ADAL" clId="{BEAE1F31-AE7C-48E1-BE28-748BC616B9DE}" dt="2024-03-27T14:24:44.923" v="1565" actId="207"/>
        <pc:sldMkLst>
          <pc:docMk/>
          <pc:sldMk cId="3132292436" sldId="278"/>
        </pc:sldMkLst>
        <pc:spChg chg="mod">
          <ac:chgData name="Martina Robotková" userId="084a794d-1afa-4674-9367-f2d2ac288062" providerId="ADAL" clId="{BEAE1F31-AE7C-48E1-BE28-748BC616B9DE}" dt="2024-03-27T14:23:32.202" v="1552" actId="20577"/>
          <ac:spMkLst>
            <pc:docMk/>
            <pc:sldMk cId="3132292436" sldId="278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23:05.138" v="1520" actId="478"/>
          <ac:spMkLst>
            <pc:docMk/>
            <pc:sldMk cId="3132292436" sldId="278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23:15.848" v="1527" actId="478"/>
          <ac:spMkLst>
            <pc:docMk/>
            <pc:sldMk cId="3132292436" sldId="278"/>
            <ac:spMk id="10" creationId="{160EB056-1A39-07FA-F273-5783CD38B0D5}"/>
          </ac:spMkLst>
        </pc:spChg>
        <pc:graphicFrameChg chg="add mod">
          <ac:chgData name="Martina Robotková" userId="084a794d-1afa-4674-9367-f2d2ac288062" providerId="ADAL" clId="{BEAE1F31-AE7C-48E1-BE28-748BC616B9DE}" dt="2024-03-27T14:24:21.198" v="1562" actId="207"/>
          <ac:graphicFrameMkLst>
            <pc:docMk/>
            <pc:sldMk cId="3132292436" sldId="278"/>
            <ac:graphicFrameMk id="4" creationId="{1BCC2399-620C-4B28-8E5C-12FC9F4E1209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4:24:44.923" v="1565" actId="207"/>
          <ac:graphicFrameMkLst>
            <pc:docMk/>
            <pc:sldMk cId="3132292436" sldId="278"/>
            <ac:graphicFrameMk id="5" creationId="{E09504F4-C7FE-4E0D-ADB0-8343D2C19B6E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2:23:16.541" v="416" actId="478"/>
          <ac:graphicFrameMkLst>
            <pc:docMk/>
            <pc:sldMk cId="3132292436" sldId="278"/>
            <ac:graphicFrameMk id="8" creationId="{0F00B358-0FCD-83CC-F9C7-B353759D0FBC}"/>
          </ac:graphicFrameMkLst>
        </pc:graphicFrameChg>
        <pc:picChg chg="mod">
          <ac:chgData name="Martina Robotková" userId="084a794d-1afa-4674-9367-f2d2ac288062" providerId="ADAL" clId="{BEAE1F31-AE7C-48E1-BE28-748BC616B9DE}" dt="2024-03-27T14:23:11.491" v="1526" actId="1035"/>
          <ac:picMkLst>
            <pc:docMk/>
            <pc:sldMk cId="3132292436" sldId="278"/>
            <ac:picMk id="6" creationId="{05D87C73-2775-7C67-2C0C-AC0763B74122}"/>
          </ac:picMkLst>
        </pc:picChg>
      </pc:sldChg>
      <pc:sldChg chg="addSp delSp modSp add mod">
        <pc:chgData name="Martina Robotková" userId="084a794d-1afa-4674-9367-f2d2ac288062" providerId="ADAL" clId="{BEAE1F31-AE7C-48E1-BE28-748BC616B9DE}" dt="2024-03-27T15:11:34.154" v="2389" actId="403"/>
        <pc:sldMkLst>
          <pc:docMk/>
          <pc:sldMk cId="997611325" sldId="279"/>
        </pc:sldMkLst>
        <pc:spChg chg="mod">
          <ac:chgData name="Martina Robotková" userId="084a794d-1afa-4674-9367-f2d2ac288062" providerId="ADAL" clId="{BEAE1F31-AE7C-48E1-BE28-748BC616B9DE}" dt="2024-03-27T14:46:33.942" v="2255" actId="20577"/>
          <ac:spMkLst>
            <pc:docMk/>
            <pc:sldMk cId="997611325" sldId="279"/>
            <ac:spMk id="2" creationId="{84C6A5A1-5AC7-117D-BC8E-68B9886E6DB6}"/>
          </ac:spMkLst>
        </pc:spChg>
        <pc:spChg chg="del">
          <ac:chgData name="Martina Robotková" userId="084a794d-1afa-4674-9367-f2d2ac288062" providerId="ADAL" clId="{BEAE1F31-AE7C-48E1-BE28-748BC616B9DE}" dt="2024-03-27T14:45:58.298" v="2218" actId="478"/>
          <ac:spMkLst>
            <pc:docMk/>
            <pc:sldMk cId="997611325" sldId="279"/>
            <ac:spMk id="3" creationId="{B9B75D99-11A5-3FA1-1FEF-7908F6D173A1}"/>
          </ac:spMkLst>
        </pc:spChg>
        <pc:spChg chg="add del mod">
          <ac:chgData name="Martina Robotková" userId="084a794d-1afa-4674-9367-f2d2ac288062" providerId="ADAL" clId="{BEAE1F31-AE7C-48E1-BE28-748BC616B9DE}" dt="2024-03-27T14:46:44.757" v="2257" actId="478"/>
          <ac:spMkLst>
            <pc:docMk/>
            <pc:sldMk cId="997611325" sldId="279"/>
            <ac:spMk id="13" creationId="{E20DFAEE-565C-3143-1EFF-90CDB55A206F}"/>
          </ac:spMkLst>
        </pc:spChg>
        <pc:spChg chg="add mod">
          <ac:chgData name="Martina Robotková" userId="084a794d-1afa-4674-9367-f2d2ac288062" providerId="ADAL" clId="{BEAE1F31-AE7C-48E1-BE28-748BC616B9DE}" dt="2024-03-27T14:47:15.168" v="2275" actId="1076"/>
          <ac:spMkLst>
            <pc:docMk/>
            <pc:sldMk cId="997611325" sldId="279"/>
            <ac:spMk id="14" creationId="{FA3B5EF5-44A9-9E02-6BC0-E96975CEDD28}"/>
          </ac:spMkLst>
        </pc:spChg>
        <pc:graphicFrameChg chg="add mod">
          <ac:chgData name="Martina Robotková" userId="084a794d-1afa-4674-9367-f2d2ac288062" providerId="ADAL" clId="{BEAE1F31-AE7C-48E1-BE28-748BC616B9DE}" dt="2024-03-27T13:25:17.640" v="433"/>
          <ac:graphicFrameMkLst>
            <pc:docMk/>
            <pc:sldMk cId="997611325" sldId="279"/>
            <ac:graphicFrameMk id="4" creationId="{9CA90447-5622-4B13-A0B3-7EC17612DCD2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3:25:17.640" v="433"/>
          <ac:graphicFrameMkLst>
            <pc:docMk/>
            <pc:sldMk cId="997611325" sldId="279"/>
            <ac:graphicFrameMk id="5" creationId="{85180CF6-3D0F-40FD-B361-107A6183752A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3:25:09.539" v="428" actId="478"/>
          <ac:graphicFrameMkLst>
            <pc:docMk/>
            <pc:sldMk cId="997611325" sldId="279"/>
            <ac:graphicFrameMk id="8" creationId="{7F3697EB-7539-6EBD-62A7-AC775964EDC3}"/>
          </ac:graphicFrameMkLst>
        </pc:graphicFrameChg>
        <pc:graphicFrameChg chg="del">
          <ac:chgData name="Martina Robotková" userId="084a794d-1afa-4674-9367-f2d2ac288062" providerId="ADAL" clId="{BEAE1F31-AE7C-48E1-BE28-748BC616B9DE}" dt="2024-03-27T13:25:11.595" v="429" actId="478"/>
          <ac:graphicFrameMkLst>
            <pc:docMk/>
            <pc:sldMk cId="997611325" sldId="279"/>
            <ac:graphicFrameMk id="9" creationId="{EE70A3BE-F69A-4603-AF46-01AC0CE893E8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1:28.657" v="2387" actId="403"/>
          <ac:graphicFrameMkLst>
            <pc:docMk/>
            <pc:sldMk cId="997611325" sldId="279"/>
            <ac:graphicFrameMk id="10" creationId="{9CA90447-5622-4B13-A0B3-7EC17612DCD2}"/>
          </ac:graphicFrameMkLst>
        </pc:graphicFrameChg>
        <pc:graphicFrameChg chg="add mod">
          <ac:chgData name="Martina Robotková" userId="084a794d-1afa-4674-9367-f2d2ac288062" providerId="ADAL" clId="{BEAE1F31-AE7C-48E1-BE28-748BC616B9DE}" dt="2024-03-27T15:11:34.154" v="2389" actId="403"/>
          <ac:graphicFrameMkLst>
            <pc:docMk/>
            <pc:sldMk cId="997611325" sldId="279"/>
            <ac:graphicFrameMk id="11" creationId="{85180CF6-3D0F-40FD-B361-107A6183752A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\GIS\Gisdata\kraj\OSMS\DZ2023\S&#352;\Progn&#243;zaS&#352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server\GIS\Gisdata\kraj\OSMS\DZ2023\S&#352;\S&#352;Po&#269;et&#381;&#225;k&#367;06-23_verze25012024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S&#352;_Stroj&#237;renstv&#237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S&#352;_Stroj&#237;renstv&#237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AbsolventiS&#352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AbsolventiS&#352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AbsolventiS&#352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\GIS\Gisdata\kraj\Observato&#345;+Spr&#225;vn&#225;Volba\OBSERVATO&#344;\Vzd&#283;l&#225;v&#225;n&#237;\S&#352;\PK\P&#345;ij&#237;mac&#237;&#344;&#237;zen&#237;\P&#345;ij&#237;ma&#269;ky06-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\GIS\Gisdata\kraj\Observato&#345;+Spr&#225;vn&#225;Volba\OBSERVATO&#344;\Vzd&#283;l&#225;v&#225;n&#237;\S&#352;\PK\P&#345;ij&#237;mac&#237;&#344;&#237;zen&#237;\P&#345;ij&#237;ma&#269;ky06-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6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7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8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9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chartUserShapes" Target="../drawings/drawing10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11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12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13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5" Type="http://schemas.openxmlformats.org/officeDocument/2006/relationships/chartUserShapes" Target="../drawings/drawing14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chartUserShapes" Target="../drawings/drawing15.xml"/><Relationship Id="rId4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https://rrapk.sharepoint.com/Sdilene%20dokumenty/Texty/Projekty%20OPVVV/SMART%20AKCELER&#193;TOR%203/REALIZACE/KA4%20Mapov&#225;n&#237;%20anal&#253;za%20a%20evaluace/Prezentace/Prezentace%20FST%2028.3.2024/DataZCU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b="1"/>
              <a:t>Vývoj a prognóza počtu žáků SŠ v Plzeňském kraji</a:t>
            </a:r>
          </a:p>
        </c:rich>
      </c:tx>
      <c:layout>
        <c:manualLayout>
          <c:xMode val="edge"/>
          <c:yMode val="edge"/>
          <c:x val="0.12758527228127489"/>
          <c:y val="3.13432198152807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465699912510936"/>
          <c:y val="0.122534292176618"/>
          <c:w val="0.82287445319335073"/>
          <c:h val="0.68275419748245147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06FC-4C1F-8F54-D8FDF9088A4E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6FC-4C1F-8F54-D8FDF9088A4E}"/>
              </c:ext>
            </c:extLst>
          </c:dPt>
          <c:dPt>
            <c:idx val="8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06FC-4C1F-8F54-D8FDF9088A4E}"/>
              </c:ext>
            </c:extLst>
          </c:dPt>
          <c:dPt>
            <c:idx val="11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06FC-4C1F-8F54-D8FDF9088A4E}"/>
              </c:ext>
            </c:extLst>
          </c:dPt>
          <c:dPt>
            <c:idx val="15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06FC-4C1F-8F54-D8FDF9088A4E}"/>
              </c:ext>
            </c:extLst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FC-4C1F-8F54-D8FDF9088A4E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FC-4C1F-8F54-D8FDF9088A4E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FC-4C1F-8F54-D8FDF9088A4E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FC-4C1F-8F54-D8FDF9088A4E}"/>
                </c:ext>
              </c:extLst>
            </c:dLbl>
            <c:dLbl>
              <c:idx val="1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FC-4C1F-8F54-D8FDF9088A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List1!$B$4:$B$19</c:f>
              <c:strCache>
                <c:ptCount val="16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  <c:pt idx="9">
                  <c:v>2024/25</c:v>
                </c:pt>
                <c:pt idx="10">
                  <c:v>2025/26</c:v>
                </c:pt>
                <c:pt idx="11">
                  <c:v>2026/27</c:v>
                </c:pt>
                <c:pt idx="12">
                  <c:v>2027/28</c:v>
                </c:pt>
                <c:pt idx="13">
                  <c:v>2028/29</c:v>
                </c:pt>
                <c:pt idx="14">
                  <c:v>2029/30</c:v>
                </c:pt>
                <c:pt idx="15">
                  <c:v>2030/31</c:v>
                </c:pt>
              </c:strCache>
            </c:strRef>
          </c:cat>
          <c:val>
            <c:numRef>
              <c:f>List1!$F$4:$F$19</c:f>
              <c:numCache>
                <c:formatCode>#,##0</c:formatCode>
                <c:ptCount val="16"/>
                <c:pt idx="0">
                  <c:v>21749</c:v>
                </c:pt>
                <c:pt idx="1">
                  <c:v>21930</c:v>
                </c:pt>
                <c:pt idx="2">
                  <c:v>22059</c:v>
                </c:pt>
                <c:pt idx="3">
                  <c:v>21990</c:v>
                </c:pt>
                <c:pt idx="4">
                  <c:v>22303</c:v>
                </c:pt>
                <c:pt idx="5">
                  <c:v>22849</c:v>
                </c:pt>
                <c:pt idx="6">
                  <c:v>23783</c:v>
                </c:pt>
                <c:pt idx="7">
                  <c:v>24965</c:v>
                </c:pt>
                <c:pt idx="8">
                  <c:v>26655</c:v>
                </c:pt>
                <c:pt idx="9">
                  <c:v>27943.3</c:v>
                </c:pt>
                <c:pt idx="10">
                  <c:v>28860.54</c:v>
                </c:pt>
                <c:pt idx="11">
                  <c:v>29224.632000000001</c:v>
                </c:pt>
                <c:pt idx="12">
                  <c:v>28603.945599999999</c:v>
                </c:pt>
                <c:pt idx="13">
                  <c:v>28073.781599999998</c:v>
                </c:pt>
                <c:pt idx="14">
                  <c:v>27312.592799999999</c:v>
                </c:pt>
                <c:pt idx="15">
                  <c:v>27096.567999999999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FC-4C1F-8F54-D8FDF9088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145791"/>
        <c:axId val="945947759"/>
      </c:lineChart>
      <c:catAx>
        <c:axId val="5471457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945947759"/>
        <c:crosses val="autoZero"/>
        <c:auto val="1"/>
        <c:lblAlgn val="ctr"/>
        <c:lblOffset val="100"/>
        <c:tickMarkSkip val="4"/>
        <c:noMultiLvlLbl val="0"/>
      </c:catAx>
      <c:valAx>
        <c:axId val="9459477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počet žáků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547145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 sz="10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n-US" b="1"/>
              <a:t>Vývoj podílu žáků SŠ v Plzeňském kraji podle stupně vzdělání</a:t>
            </a:r>
          </a:p>
        </c:rich>
      </c:tx>
      <c:layout>
        <c:manualLayout>
          <c:xMode val="edge"/>
          <c:yMode val="edge"/>
          <c:x val="0.11071881942240541"/>
          <c:y val="1.502818079729826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9207825308259289E-2"/>
          <c:y val="0.12615211138087556"/>
          <c:w val="0.636867711746819"/>
          <c:h val="0.73345782566005047"/>
        </c:manualLayout>
      </c:layout>
      <c:barChart>
        <c:barDir val="col"/>
        <c:grouping val="stacked"/>
        <c:varyColors val="0"/>
        <c:ser>
          <c:idx val="9"/>
          <c:order val="0"/>
          <c:tx>
            <c:strRef>
              <c:f>Stupně!$B$20</c:f>
              <c:strCache>
                <c:ptCount val="1"/>
                <c:pt idx="0">
                  <c:v>Praktická škola</c:v>
                </c:pt>
              </c:strCache>
            </c:strRef>
          </c:tx>
          <c:spPr>
            <a:ln>
              <a:noFill/>
            </a:ln>
          </c:spPr>
          <c:invertIfNegative val="0"/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Stupně!$L$20:$T$20</c:f>
              <c:numCache>
                <c:formatCode>0.0</c:formatCode>
                <c:ptCount val="9"/>
                <c:pt idx="0">
                  <c:v>0.14207149404216315</c:v>
                </c:pt>
                <c:pt idx="1">
                  <c:v>0.23148148148148145</c:v>
                </c:pt>
                <c:pt idx="2">
                  <c:v>0.27011209652005586</c:v>
                </c:pt>
                <c:pt idx="3">
                  <c:v>0.23045639403524629</c:v>
                </c:pt>
                <c:pt idx="4">
                  <c:v>0.28506525321811943</c:v>
                </c:pt>
                <c:pt idx="5">
                  <c:v>0.27396068881544616</c:v>
                </c:pt>
                <c:pt idx="6">
                  <c:v>0.29658715902919919</c:v>
                </c:pt>
                <c:pt idx="7">
                  <c:v>0.29460944342702444</c:v>
                </c:pt>
                <c:pt idx="8">
                  <c:v>0.29637966610392047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48-4DC8-B540-E685F7E588F7}"/>
            </c:ext>
          </c:extLst>
        </c:ser>
        <c:ser>
          <c:idx val="8"/>
          <c:order val="1"/>
          <c:tx>
            <c:strRef>
              <c:f>Stupně!$B$21</c:f>
              <c:strCache>
                <c:ptCount val="1"/>
                <c:pt idx="0">
                  <c:v>Střední bez maturity i výučního listu</c:v>
                </c:pt>
              </c:strCache>
            </c:strRef>
          </c:tx>
          <c:spPr>
            <a:ln>
              <a:noFill/>
            </a:ln>
          </c:spPr>
          <c:invertIfNegative val="0"/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Stupně!$L$21:$T$21</c:f>
              <c:numCache>
                <c:formatCode>0.0</c:formatCode>
                <c:ptCount val="9"/>
                <c:pt idx="0">
                  <c:v>0</c:v>
                </c:pt>
                <c:pt idx="1">
                  <c:v>6.8082788671023964E-2</c:v>
                </c:pt>
                <c:pt idx="2">
                  <c:v>5.4022419304011166E-2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48-4DC8-B540-E685F7E588F7}"/>
            </c:ext>
          </c:extLst>
        </c:ser>
        <c:ser>
          <c:idx val="5"/>
          <c:order val="2"/>
          <c:tx>
            <c:strRef>
              <c:f>Stupně!$B$22</c:f>
              <c:strCache>
                <c:ptCount val="1"/>
                <c:pt idx="0">
                  <c:v>Nižší střední odborné s výučním listem</c:v>
                </c:pt>
              </c:strCache>
            </c:strRef>
          </c:tx>
          <c:spPr>
            <a:ln>
              <a:noFill/>
              <a:prstDash val="solid"/>
            </a:ln>
          </c:spPr>
          <c:invertIfNegative val="0"/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Stupně!$L$22:$T$22</c:f>
              <c:numCache>
                <c:formatCode>0.0</c:formatCode>
                <c:ptCount val="9"/>
                <c:pt idx="0">
                  <c:v>2.6397800183318059</c:v>
                </c:pt>
                <c:pt idx="1">
                  <c:v>2.5916848220769793</c:v>
                </c:pt>
                <c:pt idx="2">
                  <c:v>2.4445144735065054</c:v>
                </c:pt>
                <c:pt idx="3">
                  <c:v>2.467239042024401</c:v>
                </c:pt>
                <c:pt idx="4">
                  <c:v>2.5388624114738767</c:v>
                </c:pt>
                <c:pt idx="5">
                  <c:v>2.5830579231170638</c:v>
                </c:pt>
                <c:pt idx="6">
                  <c:v>2.4771293704833117</c:v>
                </c:pt>
                <c:pt idx="7">
                  <c:v>2.5360299386893859</c:v>
                </c:pt>
                <c:pt idx="8">
                  <c:v>2.5623710373288313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48-4DC8-B540-E685F7E588F7}"/>
            </c:ext>
          </c:extLst>
        </c:ser>
        <c:ser>
          <c:idx val="6"/>
          <c:order val="3"/>
          <c:tx>
            <c:strRef>
              <c:f>Stupně!$B$23</c:f>
              <c:strCache>
                <c:ptCount val="1"/>
                <c:pt idx="0">
                  <c:v>Střední odborné s výučním listem</c:v>
                </c:pt>
              </c:strCache>
            </c:strRef>
          </c:tx>
          <c:spPr>
            <a:solidFill>
              <a:srgbClr val="FF0000"/>
            </a:solidFill>
            <a:ln>
              <a:noFill/>
              <a:prstDash val="solid"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Stupně!$L$23:$T$23</c:f>
              <c:numCache>
                <c:formatCode>0.0</c:formatCode>
                <c:ptCount val="9"/>
                <c:pt idx="0">
                  <c:v>20.288725939505042</c:v>
                </c:pt>
                <c:pt idx="1">
                  <c:v>19.576071169208426</c:v>
                </c:pt>
                <c:pt idx="2">
                  <c:v>18.844820600549227</c:v>
                </c:pt>
                <c:pt idx="3">
                  <c:v>19.267962042476277</c:v>
                </c:pt>
                <c:pt idx="4">
                  <c:v>19.52251570085965</c:v>
                </c:pt>
                <c:pt idx="5">
                  <c:v>19.251174117237781</c:v>
                </c:pt>
                <c:pt idx="6">
                  <c:v>19.194619658298173</c:v>
                </c:pt>
                <c:pt idx="7">
                  <c:v>19.050083605382596</c:v>
                </c:pt>
                <c:pt idx="8">
                  <c:v>19.553554680172574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48-4DC8-B540-E685F7E588F7}"/>
            </c:ext>
          </c:extLst>
        </c:ser>
        <c:ser>
          <c:idx val="7"/>
          <c:order val="4"/>
          <c:tx>
            <c:strRef>
              <c:f>Stupně!$B$24</c:f>
              <c:strCache>
                <c:ptCount val="1"/>
                <c:pt idx="0">
                  <c:v>Úplné střední odborné s výcvikem a maturitou</c:v>
                </c:pt>
              </c:strCache>
            </c:strRef>
          </c:tx>
          <c:spPr>
            <a:ln>
              <a:noFill/>
              <a:prstDash val="solid"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Stupně!$L$24:$T$24</c:f>
              <c:numCache>
                <c:formatCode>0.0</c:formatCode>
                <c:ptCount val="9"/>
                <c:pt idx="0">
                  <c:v>5.9303391384051327</c:v>
                </c:pt>
                <c:pt idx="1">
                  <c:v>6.0185185185185182</c:v>
                </c:pt>
                <c:pt idx="2">
                  <c:v>5.9559717282672304</c:v>
                </c:pt>
                <c:pt idx="3">
                  <c:v>5.8653411658382293</c:v>
                </c:pt>
                <c:pt idx="4">
                  <c:v>5.5454100040087297</c:v>
                </c:pt>
                <c:pt idx="5">
                  <c:v>5.6835971473299702</c:v>
                </c:pt>
                <c:pt idx="6">
                  <c:v>5.7061698483645937</c:v>
                </c:pt>
                <c:pt idx="7">
                  <c:v>5.8245083207261725</c:v>
                </c:pt>
                <c:pt idx="8">
                  <c:v>5.8825736259613581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48-4DC8-B540-E685F7E588F7}"/>
            </c:ext>
          </c:extLst>
        </c:ser>
        <c:ser>
          <c:idx val="4"/>
          <c:order val="5"/>
          <c:tx>
            <c:strRef>
              <c:f>Stupně!$B$25</c:f>
              <c:strCache>
                <c:ptCount val="1"/>
                <c:pt idx="0">
                  <c:v>Úplné střední odborné s maturitou (bez výcviku)</c:v>
                </c:pt>
              </c:strCache>
            </c:strRef>
          </c:tx>
          <c:spPr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Stupně!$L$25:$T$25</c:f>
              <c:numCache>
                <c:formatCode>0.0</c:formatCode>
                <c:ptCount val="9"/>
                <c:pt idx="0">
                  <c:v>37.89184234647113</c:v>
                </c:pt>
                <c:pt idx="1">
                  <c:v>38.248910675381268</c:v>
                </c:pt>
                <c:pt idx="2">
                  <c:v>39.422860487102149</c:v>
                </c:pt>
                <c:pt idx="3">
                  <c:v>39.457749661093537</c:v>
                </c:pt>
                <c:pt idx="4">
                  <c:v>39.704244799786203</c:v>
                </c:pt>
                <c:pt idx="5">
                  <c:v>40.346147156027136</c:v>
                </c:pt>
                <c:pt idx="6">
                  <c:v>40.96662350139939</c:v>
                </c:pt>
                <c:pt idx="7">
                  <c:v>41.965920853571141</c:v>
                </c:pt>
                <c:pt idx="8">
                  <c:v>42.870005627462014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48-4DC8-B540-E685F7E588F7}"/>
            </c:ext>
          </c:extLst>
        </c:ser>
        <c:ser>
          <c:idx val="3"/>
          <c:order val="6"/>
          <c:tx>
            <c:strRef>
              <c:f>Stupně!$B$26</c:f>
              <c:strCache>
                <c:ptCount val="1"/>
                <c:pt idx="0">
                  <c:v>Gymnázia celkem </c:v>
                </c:pt>
              </c:strCache>
            </c:strRef>
          </c:tx>
          <c:spPr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Stupně!$L$26:$T$26</c:f>
              <c:numCache>
                <c:formatCode>0.0</c:formatCode>
                <c:ptCount val="9"/>
                <c:pt idx="0">
                  <c:v>27.584784601283225</c:v>
                </c:pt>
                <c:pt idx="1">
                  <c:v>27.673384168482208</c:v>
                </c:pt>
                <c:pt idx="2">
                  <c:v>27.934092648449106</c:v>
                </c:pt>
                <c:pt idx="3">
                  <c:v>28.142792589245367</c:v>
                </c:pt>
                <c:pt idx="4">
                  <c:v>27.949757249120307</c:v>
                </c:pt>
                <c:pt idx="5">
                  <c:v>27.361280222647416</c:v>
                </c:pt>
                <c:pt idx="6">
                  <c:v>26.404611721458711</c:v>
                </c:pt>
                <c:pt idx="7">
                  <c:v>25.678796082490646</c:v>
                </c:pt>
                <c:pt idx="8">
                  <c:v>24.55074094916526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48-4DC8-B540-E685F7E588F7}"/>
            </c:ext>
          </c:extLst>
        </c:ser>
        <c:ser>
          <c:idx val="2"/>
          <c:order val="7"/>
          <c:tx>
            <c:strRef>
              <c:f>Stupně!$B$27</c:f>
              <c:strCache>
                <c:ptCount val="1"/>
                <c:pt idx="0">
                  <c:v>Nástavby</c:v>
                </c:pt>
              </c:strCache>
            </c:strRef>
          </c:tx>
          <c:spPr>
            <a:ln>
              <a:noFill/>
              <a:prstDash val="sysDash"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Stupně!$L$27:$T$27</c:f>
              <c:numCache>
                <c:formatCode>0.0</c:formatCode>
                <c:ptCount val="9"/>
                <c:pt idx="0">
                  <c:v>4.8716773602199819</c:v>
                </c:pt>
                <c:pt idx="1">
                  <c:v>4.8021060275962233</c:v>
                </c:pt>
                <c:pt idx="2">
                  <c:v>4.0967001305541801</c:v>
                </c:pt>
                <c:pt idx="3">
                  <c:v>3.5969272480795302</c:v>
                </c:pt>
                <c:pt idx="4">
                  <c:v>3.4786869181773641</c:v>
                </c:pt>
                <c:pt idx="5">
                  <c:v>3.5962776134979992</c:v>
                </c:pt>
                <c:pt idx="6">
                  <c:v>4.0644972638790255</c:v>
                </c:pt>
                <c:pt idx="7">
                  <c:v>3.7980730949916395</c:v>
                </c:pt>
                <c:pt idx="8">
                  <c:v>3.4590133183267682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48-4DC8-B540-E685F7E588F7}"/>
            </c:ext>
          </c:extLst>
        </c:ser>
        <c:ser>
          <c:idx val="1"/>
          <c:order val="8"/>
          <c:tx>
            <c:strRef>
              <c:f>Stupně!$B$28</c:f>
              <c:strCache>
                <c:ptCount val="1"/>
                <c:pt idx="0">
                  <c:v>Konzervatoř</c:v>
                </c:pt>
              </c:strCache>
            </c:strRef>
          </c:tx>
          <c:spPr>
            <a:ln>
              <a:noFill/>
              <a:prstDash val="sysDash"/>
            </a:ln>
          </c:spPr>
          <c:invertIfNegative val="0"/>
          <c:cat>
            <c:strRef>
              <c:f>Stupně!$L$2:$T$2</c:f>
              <c:strCache>
                <c:ptCount val="9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</c:strCache>
            </c:strRef>
          </c:cat>
          <c:val>
            <c:numRef>
              <c:f>Stupně!$L$28:$T$28</c:f>
              <c:numCache>
                <c:formatCode>0.0</c:formatCode>
                <c:ptCount val="9"/>
                <c:pt idx="0">
                  <c:v>0.65077910174152154</c:v>
                </c:pt>
                <c:pt idx="1">
                  <c:v>0.789760348583878</c:v>
                </c:pt>
                <c:pt idx="2">
                  <c:v>0.9769054157475352</c:v>
                </c:pt>
                <c:pt idx="3">
                  <c:v>0.97153185720741075</c:v>
                </c:pt>
                <c:pt idx="4">
                  <c:v>0.97545766335575246</c:v>
                </c:pt>
                <c:pt idx="5">
                  <c:v>0.90450513132718735</c:v>
                </c:pt>
                <c:pt idx="6">
                  <c:v>0.88976147708759756</c:v>
                </c:pt>
                <c:pt idx="7">
                  <c:v>0.85197866072139505</c:v>
                </c:pt>
                <c:pt idx="8">
                  <c:v>0.82536109547927217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48-4DC8-B540-E685F7E58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79123712"/>
        <c:axId val="179125248"/>
      </c:barChart>
      <c:catAx>
        <c:axId val="179123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cs-CZ"/>
          </a:p>
        </c:txPr>
        <c:crossAx val="179125248"/>
        <c:crosses val="autoZero"/>
        <c:auto val="1"/>
        <c:lblAlgn val="ctr"/>
        <c:lblOffset val="100"/>
        <c:tickLblSkip val="1"/>
        <c:noMultiLvlLbl val="0"/>
      </c:catAx>
      <c:valAx>
        <c:axId val="179125248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podíl (%)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cs-CZ"/>
          </a:p>
        </c:txPr>
        <c:crossAx val="179123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253532714088142"/>
          <c:y val="0.12195516632172848"/>
          <c:w val="0.27570096020873086"/>
          <c:h val="0.75468033166130144"/>
        </c:manualLayout>
      </c:layout>
      <c:overlay val="0"/>
    </c:legend>
    <c:plotVisOnly val="1"/>
    <c:dispBlanksAs val="gap"/>
    <c:showDLblsOverMax val="0"/>
  </c:chart>
  <c:spPr>
    <a:ln>
      <a:solidFill>
        <a:schemeClr val="bg2">
          <a:lumMod val="90000"/>
        </a:schemeClr>
      </a:solidFill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Vývoj skupin oborů SŠ - úplné střední odborné vzdělání s maturitou</a:t>
            </a:r>
          </a:p>
        </c:rich>
      </c:tx>
      <c:layout>
        <c:manualLayout>
          <c:xMode val="edge"/>
          <c:yMode val="edge"/>
          <c:x val="0.11772598071978466"/>
          <c:y val="1.13306591393057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95626282008866"/>
          <c:y val="0.12962962962962948"/>
          <c:w val="0.52991684862921551"/>
          <c:h val="0.71670020414114932"/>
        </c:manualLayout>
      </c:layout>
      <c:lineChart>
        <c:grouping val="standard"/>
        <c:varyColors val="0"/>
        <c:ser>
          <c:idx val="0"/>
          <c:order val="0"/>
          <c:tx>
            <c:strRef>
              <c:f>[SŠ_Strojírenství.xlsx]Skupiny2!$B$12</c:f>
              <c:strCache>
                <c:ptCount val="1"/>
                <c:pt idx="0">
                  <c:v>Technické obory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[SŠ_Strojírenství.xlsx]Skupiny2!$C$12:$T$12</c:f>
              <c:numCache>
                <c:formatCode>General</c:formatCode>
                <c:ptCount val="18"/>
                <c:pt idx="0">
                  <c:v>3638</c:v>
                </c:pt>
                <c:pt idx="1">
                  <c:v>3561</c:v>
                </c:pt>
                <c:pt idx="2">
                  <c:v>3524</c:v>
                </c:pt>
                <c:pt idx="3">
                  <c:v>3425</c:v>
                </c:pt>
                <c:pt idx="4">
                  <c:v>3287</c:v>
                </c:pt>
                <c:pt idx="5">
                  <c:v>3215</c:v>
                </c:pt>
                <c:pt idx="6">
                  <c:v>3102</c:v>
                </c:pt>
                <c:pt idx="7">
                  <c:v>2910</c:v>
                </c:pt>
                <c:pt idx="8">
                  <c:v>2786</c:v>
                </c:pt>
                <c:pt idx="9">
                  <c:v>2715</c:v>
                </c:pt>
                <c:pt idx="10">
                  <c:v>2727</c:v>
                </c:pt>
                <c:pt idx="11">
                  <c:v>2767</c:v>
                </c:pt>
                <c:pt idx="12">
                  <c:v>2772</c:v>
                </c:pt>
                <c:pt idx="13">
                  <c:v>2833</c:v>
                </c:pt>
                <c:pt idx="14">
                  <c:v>3016</c:v>
                </c:pt>
                <c:pt idx="15">
                  <c:v>3180</c:v>
                </c:pt>
                <c:pt idx="16">
                  <c:v>3352</c:v>
                </c:pt>
                <c:pt idx="17">
                  <c:v>3648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B6-47D9-A397-B4D1C7C4433B}"/>
            </c:ext>
          </c:extLst>
        </c:ser>
        <c:ser>
          <c:idx val="2"/>
          <c:order val="1"/>
          <c:tx>
            <c:strRef>
              <c:f>[SŠ_Strojírenství.xlsx]Skupiny2!$B$14</c:f>
              <c:strCache>
                <c:ptCount val="1"/>
                <c:pt idx="0">
                  <c:v>Obchod, služby a ostatní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[SŠ_Strojírenství.xlsx]Skupiny2!$C$14:$T$14</c:f>
              <c:numCache>
                <c:formatCode>General</c:formatCode>
                <c:ptCount val="18"/>
                <c:pt idx="0">
                  <c:v>1922</c:v>
                </c:pt>
                <c:pt idx="1">
                  <c:v>2044</c:v>
                </c:pt>
                <c:pt idx="2">
                  <c:v>2051</c:v>
                </c:pt>
                <c:pt idx="3">
                  <c:v>2060</c:v>
                </c:pt>
                <c:pt idx="4">
                  <c:v>2007</c:v>
                </c:pt>
                <c:pt idx="5">
                  <c:v>1895</c:v>
                </c:pt>
                <c:pt idx="6">
                  <c:v>1797</c:v>
                </c:pt>
                <c:pt idx="7">
                  <c:v>1704</c:v>
                </c:pt>
                <c:pt idx="8">
                  <c:v>1701</c:v>
                </c:pt>
                <c:pt idx="9">
                  <c:v>1716</c:v>
                </c:pt>
                <c:pt idx="10">
                  <c:v>1793</c:v>
                </c:pt>
                <c:pt idx="11">
                  <c:v>1971</c:v>
                </c:pt>
                <c:pt idx="12">
                  <c:v>1967</c:v>
                </c:pt>
                <c:pt idx="13">
                  <c:v>2012</c:v>
                </c:pt>
                <c:pt idx="14">
                  <c:v>2112</c:v>
                </c:pt>
                <c:pt idx="15">
                  <c:v>2239</c:v>
                </c:pt>
                <c:pt idx="16">
                  <c:v>2390</c:v>
                </c:pt>
                <c:pt idx="17">
                  <c:v>2506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B6-47D9-A397-B4D1C7C4433B}"/>
            </c:ext>
          </c:extLst>
        </c:ser>
        <c:ser>
          <c:idx val="1"/>
          <c:order val="2"/>
          <c:tx>
            <c:strRef>
              <c:f>[SŠ_Strojírenství.xlsx]Skupiny2!$B$13</c:f>
              <c:strCache>
                <c:ptCount val="1"/>
                <c:pt idx="0">
                  <c:v>Ekonomika a podnikání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[SŠ_Strojírenství.xlsx]Skupiny2!$C$13:$T$13</c:f>
              <c:numCache>
                <c:formatCode>General</c:formatCode>
                <c:ptCount val="18"/>
                <c:pt idx="0">
                  <c:v>2696</c:v>
                </c:pt>
                <c:pt idx="1">
                  <c:v>2502</c:v>
                </c:pt>
                <c:pt idx="2">
                  <c:v>2477</c:v>
                </c:pt>
                <c:pt idx="3">
                  <c:v>2505</c:v>
                </c:pt>
                <c:pt idx="4">
                  <c:v>2387</c:v>
                </c:pt>
                <c:pt idx="5">
                  <c:v>2301</c:v>
                </c:pt>
                <c:pt idx="6">
                  <c:v>2159</c:v>
                </c:pt>
                <c:pt idx="7">
                  <c:v>2040</c:v>
                </c:pt>
                <c:pt idx="8">
                  <c:v>2011</c:v>
                </c:pt>
                <c:pt idx="9">
                  <c:v>1947</c:v>
                </c:pt>
                <c:pt idx="10">
                  <c:v>1932</c:v>
                </c:pt>
                <c:pt idx="11">
                  <c:v>1969</c:v>
                </c:pt>
                <c:pt idx="12">
                  <c:v>1990</c:v>
                </c:pt>
                <c:pt idx="13">
                  <c:v>1989</c:v>
                </c:pt>
                <c:pt idx="14">
                  <c:v>1963</c:v>
                </c:pt>
                <c:pt idx="15">
                  <c:v>2049</c:v>
                </c:pt>
                <c:pt idx="16">
                  <c:v>2256</c:v>
                </c:pt>
                <c:pt idx="17">
                  <c:v>2500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B6-47D9-A397-B4D1C7C4433B}"/>
            </c:ext>
          </c:extLst>
        </c:ser>
        <c:ser>
          <c:idx val="3"/>
          <c:order val="3"/>
          <c:tx>
            <c:strRef>
              <c:f>[SŠ_Strojírenství.xlsx]Skupiny2!$B$15</c:f>
              <c:strCache>
                <c:ptCount val="1"/>
                <c:pt idx="0">
                  <c:v>Přírodovědné obory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[SŠ_Strojírenství.xlsx]Skupiny2!$C$15:$T$15</c:f>
              <c:numCache>
                <c:formatCode>General</c:formatCode>
                <c:ptCount val="18"/>
                <c:pt idx="0">
                  <c:v>1734</c:v>
                </c:pt>
                <c:pt idx="1">
                  <c:v>1646</c:v>
                </c:pt>
                <c:pt idx="2">
                  <c:v>1513</c:v>
                </c:pt>
                <c:pt idx="3">
                  <c:v>1456</c:v>
                </c:pt>
                <c:pt idx="4">
                  <c:v>1409</c:v>
                </c:pt>
                <c:pt idx="5">
                  <c:v>1304</c:v>
                </c:pt>
                <c:pt idx="6">
                  <c:v>1251</c:v>
                </c:pt>
                <c:pt idx="7">
                  <c:v>1206</c:v>
                </c:pt>
                <c:pt idx="8">
                  <c:v>1206</c:v>
                </c:pt>
                <c:pt idx="9">
                  <c:v>1140</c:v>
                </c:pt>
                <c:pt idx="10">
                  <c:v>1193</c:v>
                </c:pt>
                <c:pt idx="11">
                  <c:v>1277</c:v>
                </c:pt>
                <c:pt idx="12">
                  <c:v>1228</c:v>
                </c:pt>
                <c:pt idx="13">
                  <c:v>1275</c:v>
                </c:pt>
                <c:pt idx="14">
                  <c:v>1368</c:v>
                </c:pt>
                <c:pt idx="15">
                  <c:v>1476</c:v>
                </c:pt>
                <c:pt idx="16">
                  <c:v>1604</c:v>
                </c:pt>
                <c:pt idx="17">
                  <c:v>1651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B6-47D9-A397-B4D1C7C4433B}"/>
            </c:ext>
          </c:extLst>
        </c:ser>
        <c:ser>
          <c:idx val="4"/>
          <c:order val="4"/>
          <c:tx>
            <c:strRef>
              <c:f>[SŠ_Strojírenství.xlsx]Skupiny2!$B$16</c:f>
              <c:strCache>
                <c:ptCount val="1"/>
                <c:pt idx="0">
                  <c:v>Obecně odborná příprava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[SŠ_Strojírenství.xlsx]Skupiny2!$C$16:$T$16</c:f>
              <c:numCache>
                <c:formatCode>General</c:formatCode>
                <c:ptCount val="18"/>
                <c:pt idx="0">
                  <c:v>891</c:v>
                </c:pt>
                <c:pt idx="1">
                  <c:v>1065</c:v>
                </c:pt>
                <c:pt idx="2">
                  <c:v>1204</c:v>
                </c:pt>
                <c:pt idx="3">
                  <c:v>1190</c:v>
                </c:pt>
                <c:pt idx="4">
                  <c:v>1118</c:v>
                </c:pt>
                <c:pt idx="5">
                  <c:v>992</c:v>
                </c:pt>
                <c:pt idx="6">
                  <c:v>884</c:v>
                </c:pt>
                <c:pt idx="7">
                  <c:v>799</c:v>
                </c:pt>
                <c:pt idx="8">
                  <c:v>757</c:v>
                </c:pt>
                <c:pt idx="9">
                  <c:v>750</c:v>
                </c:pt>
                <c:pt idx="10">
                  <c:v>782</c:v>
                </c:pt>
                <c:pt idx="11">
                  <c:v>773</c:v>
                </c:pt>
                <c:pt idx="12">
                  <c:v>775</c:v>
                </c:pt>
                <c:pt idx="13">
                  <c:v>805</c:v>
                </c:pt>
                <c:pt idx="14">
                  <c:v>819</c:v>
                </c:pt>
                <c:pt idx="15">
                  <c:v>863</c:v>
                </c:pt>
                <c:pt idx="16">
                  <c:v>939</c:v>
                </c:pt>
                <c:pt idx="17">
                  <c:v>1122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B6-47D9-A397-B4D1C7C44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880576"/>
        <c:axId val="121882112"/>
      </c:lineChart>
      <c:catAx>
        <c:axId val="1218805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21882112"/>
        <c:crosses val="autoZero"/>
        <c:auto val="1"/>
        <c:lblAlgn val="ctr"/>
        <c:lblOffset val="100"/>
        <c:tickMarkSkip val="3"/>
        <c:noMultiLvlLbl val="0"/>
      </c:catAx>
      <c:valAx>
        <c:axId val="1218821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cs-CZ" b="0" dirty="0"/>
                  <a:t>počet žáků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21880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432302151934431"/>
          <c:y val="0.2675572324292797"/>
          <c:w val="0.32567697848065608"/>
          <c:h val="0.56710775736366292"/>
        </c:manualLayout>
      </c:layout>
      <c:overlay val="0"/>
    </c:legend>
    <c:plotVisOnly val="1"/>
    <c:dispBlanksAs val="gap"/>
    <c:showDLblsOverMax val="0"/>
  </c:chart>
  <c:spPr>
    <a:ln>
      <a:solidFill>
        <a:schemeClr val="bg2">
          <a:lumMod val="90000"/>
        </a:schemeClr>
      </a:solidFill>
    </a:ln>
  </c:spPr>
  <c:txPr>
    <a:bodyPr/>
    <a:lstStyle/>
    <a:p>
      <a:pPr>
        <a:defRPr sz="1050"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cs-CZ"/>
              <a:t>Vývoj skupin oborů SŠ - úplné střední odborné vzdělání s výcvikem a maturitou</a:t>
            </a:r>
          </a:p>
        </c:rich>
      </c:tx>
      <c:layout>
        <c:manualLayout>
          <c:xMode val="edge"/>
          <c:yMode val="edge"/>
          <c:x val="0.1240934416574476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46490412337881"/>
          <c:y val="0.12962962962962948"/>
          <c:w val="0.53157874248682102"/>
          <c:h val="0.71670020414114932"/>
        </c:manualLayout>
      </c:layout>
      <c:lineChart>
        <c:grouping val="standard"/>
        <c:varyColors val="0"/>
        <c:ser>
          <c:idx val="0"/>
          <c:order val="0"/>
          <c:tx>
            <c:strRef>
              <c:f>[SŠ_Strojírenství.xlsx]Skupiny2!$B$17</c:f>
              <c:strCache>
                <c:ptCount val="1"/>
                <c:pt idx="0">
                  <c:v>Technické obory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[SŠ_Strojírenství.xlsx]Skupiny2!$C$17:$T$17</c:f>
              <c:numCache>
                <c:formatCode>General</c:formatCode>
                <c:ptCount val="18"/>
                <c:pt idx="0">
                  <c:v>1019</c:v>
                </c:pt>
                <c:pt idx="1">
                  <c:v>1015</c:v>
                </c:pt>
                <c:pt idx="2">
                  <c:v>1070</c:v>
                </c:pt>
                <c:pt idx="3">
                  <c:v>1085</c:v>
                </c:pt>
                <c:pt idx="4">
                  <c:v>979</c:v>
                </c:pt>
                <c:pt idx="5">
                  <c:v>868</c:v>
                </c:pt>
                <c:pt idx="6">
                  <c:v>771</c:v>
                </c:pt>
                <c:pt idx="7">
                  <c:v>721</c:v>
                </c:pt>
                <c:pt idx="8">
                  <c:v>727</c:v>
                </c:pt>
                <c:pt idx="9">
                  <c:v>756</c:v>
                </c:pt>
                <c:pt idx="10">
                  <c:v>794</c:v>
                </c:pt>
                <c:pt idx="11">
                  <c:v>792</c:v>
                </c:pt>
                <c:pt idx="12">
                  <c:v>777</c:v>
                </c:pt>
                <c:pt idx="13">
                  <c:v>741</c:v>
                </c:pt>
                <c:pt idx="14">
                  <c:v>765</c:v>
                </c:pt>
                <c:pt idx="15">
                  <c:v>792</c:v>
                </c:pt>
                <c:pt idx="16">
                  <c:v>813</c:v>
                </c:pt>
                <c:pt idx="17">
                  <c:v>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DA-4A17-A37C-3D1083093ACC}"/>
            </c:ext>
          </c:extLst>
        </c:ser>
        <c:ser>
          <c:idx val="1"/>
          <c:order val="1"/>
          <c:tx>
            <c:strRef>
              <c:f>[SŠ_Strojírenství.xlsx]Skupiny2!$B$18</c:f>
              <c:strCache>
                <c:ptCount val="1"/>
                <c:pt idx="0">
                  <c:v>Obchod, služby a ostatní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[SŠ_Strojírenství.xlsx]Skupiny2!$C$2:$T$2</c:f>
              <c:numCache>
                <c:formatCode>General</c:formatCode>
                <c:ptCount val="1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</c:numCache>
            </c:numRef>
          </c:cat>
          <c:val>
            <c:numRef>
              <c:f>[SŠ_Strojírenství.xlsx]Skupiny2!$C$18:$T$18</c:f>
              <c:numCache>
                <c:formatCode>General</c:formatCode>
                <c:ptCount val="18"/>
                <c:pt idx="0">
                  <c:v>533</c:v>
                </c:pt>
                <c:pt idx="1">
                  <c:v>557</c:v>
                </c:pt>
                <c:pt idx="2">
                  <c:v>669</c:v>
                </c:pt>
                <c:pt idx="3">
                  <c:v>751</c:v>
                </c:pt>
                <c:pt idx="4">
                  <c:v>791</c:v>
                </c:pt>
                <c:pt idx="5">
                  <c:v>811</c:v>
                </c:pt>
                <c:pt idx="6">
                  <c:v>698</c:v>
                </c:pt>
                <c:pt idx="7">
                  <c:v>642</c:v>
                </c:pt>
                <c:pt idx="8">
                  <c:v>577</c:v>
                </c:pt>
                <c:pt idx="9">
                  <c:v>538</c:v>
                </c:pt>
                <c:pt idx="10">
                  <c:v>532</c:v>
                </c:pt>
                <c:pt idx="11">
                  <c:v>531</c:v>
                </c:pt>
                <c:pt idx="12">
                  <c:v>521</c:v>
                </c:pt>
                <c:pt idx="13">
                  <c:v>504</c:v>
                </c:pt>
                <c:pt idx="14">
                  <c:v>542</c:v>
                </c:pt>
                <c:pt idx="15">
                  <c:v>574</c:v>
                </c:pt>
                <c:pt idx="16">
                  <c:v>650</c:v>
                </c:pt>
                <c:pt idx="17">
                  <c:v>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DA-4A17-A37C-3D1083093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972608"/>
        <c:axId val="121974144"/>
      </c:lineChart>
      <c:catAx>
        <c:axId val="1219726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21974144"/>
        <c:crosses val="autoZero"/>
        <c:auto val="1"/>
        <c:lblAlgn val="ctr"/>
        <c:lblOffset val="100"/>
        <c:tickMarkSkip val="3"/>
        <c:noMultiLvlLbl val="0"/>
      </c:catAx>
      <c:valAx>
        <c:axId val="1219741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cs-CZ" sz="1050" b="0" i="0" u="none" strike="noStrike" kern="1200" baseline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počet žáků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2197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432302151934431"/>
          <c:y val="0.32704141149023036"/>
          <c:w val="0.32567697848065608"/>
          <c:h val="0.28610236220472451"/>
        </c:manualLayout>
      </c:layout>
      <c:overlay val="0"/>
    </c:legend>
    <c:plotVisOnly val="1"/>
    <c:dispBlanksAs val="gap"/>
    <c:showDLblsOverMax val="0"/>
  </c:chart>
  <c:spPr>
    <a:ln>
      <a:solidFill>
        <a:schemeClr val="bg2">
          <a:lumMod val="90000"/>
        </a:schemeClr>
      </a:solidFill>
    </a:ln>
  </c:spPr>
  <c:txPr>
    <a:bodyPr/>
    <a:lstStyle/>
    <a:p>
      <a:pPr>
        <a:defRPr sz="1050"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 i="0"/>
            </a:pPr>
            <a:r>
              <a:rPr lang="cs-CZ" b="1" i="0"/>
              <a:t>Vývoj počtu absolventů SŠ v Plzeňském kraji podle stupně vzdělání</a:t>
            </a:r>
          </a:p>
        </c:rich>
      </c:tx>
      <c:layout>
        <c:manualLayout>
          <c:xMode val="edge"/>
          <c:yMode val="edge"/>
          <c:x val="9.8372099239824262E-2"/>
          <c:y val="3.7068838898689983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611410718080371"/>
          <c:y val="0.12062924826704355"/>
          <c:w val="0.58741535863815708"/>
          <c:h val="0.7480695201561347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'[AbsolventiSŠ.xlsx]G7+P13-StupeňAbsol'!$A$4</c:f>
              <c:strCache>
                <c:ptCount val="1"/>
                <c:pt idx="0">
                  <c:v>Praktická škola</c:v>
                </c:pt>
              </c:strCache>
            </c:strRef>
          </c:tx>
          <c:invertIfNegative val="0"/>
          <c:dLbls>
            <c:delete val="1"/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'[AbsolventiSŠ.xlsx]G7+P13-StupeňAbsol'!$D$4:$R$4</c:f>
              <c:numCache>
                <c:formatCode>General</c:formatCode>
                <c:ptCount val="15"/>
                <c:pt idx="0">
                  <c:v>8</c:v>
                </c:pt>
                <c:pt idx="1">
                  <c:v>8</c:v>
                </c:pt>
                <c:pt idx="2">
                  <c:v>9</c:v>
                </c:pt>
                <c:pt idx="3">
                  <c:v>5</c:v>
                </c:pt>
                <c:pt idx="4">
                  <c:v>0</c:v>
                </c:pt>
                <c:pt idx="5">
                  <c:v>15</c:v>
                </c:pt>
                <c:pt idx="6">
                  <c:v>6</c:v>
                </c:pt>
                <c:pt idx="7">
                  <c:v>6</c:v>
                </c:pt>
                <c:pt idx="8">
                  <c:v>1</c:v>
                </c:pt>
                <c:pt idx="9">
                  <c:v>14</c:v>
                </c:pt>
                <c:pt idx="10">
                  <c:v>11</c:v>
                </c:pt>
                <c:pt idx="11">
                  <c:v>23</c:v>
                </c:pt>
                <c:pt idx="12">
                  <c:v>23</c:v>
                </c:pt>
                <c:pt idx="13">
                  <c:v>22</c:v>
                </c:pt>
                <c:pt idx="1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57-4222-A1BA-D0C6114F60E2}"/>
            </c:ext>
          </c:extLst>
        </c:ser>
        <c:ser>
          <c:idx val="2"/>
          <c:order val="1"/>
          <c:tx>
            <c:strRef>
              <c:f>'[AbsolventiSŠ.xlsx]G7+P13-StupeňAbsol'!$A$6</c:f>
              <c:strCache>
                <c:ptCount val="1"/>
                <c:pt idx="0">
                  <c:v>Nižší střední odborné s výučním listem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'[AbsolventiSŠ.xlsx]G7+P13-StupeňAbsol'!$D$6:$R$6</c:f>
              <c:numCache>
                <c:formatCode>General</c:formatCode>
                <c:ptCount val="15"/>
                <c:pt idx="0">
                  <c:v>199</c:v>
                </c:pt>
                <c:pt idx="1">
                  <c:v>164</c:v>
                </c:pt>
                <c:pt idx="2">
                  <c:v>164</c:v>
                </c:pt>
                <c:pt idx="3">
                  <c:v>178</c:v>
                </c:pt>
                <c:pt idx="4">
                  <c:v>153</c:v>
                </c:pt>
                <c:pt idx="5">
                  <c:v>115</c:v>
                </c:pt>
                <c:pt idx="6">
                  <c:v>97</c:v>
                </c:pt>
                <c:pt idx="7">
                  <c:v>144</c:v>
                </c:pt>
                <c:pt idx="8">
                  <c:v>130</c:v>
                </c:pt>
                <c:pt idx="9">
                  <c:v>114</c:v>
                </c:pt>
                <c:pt idx="10">
                  <c:v>120</c:v>
                </c:pt>
                <c:pt idx="11">
                  <c:v>128</c:v>
                </c:pt>
                <c:pt idx="12">
                  <c:v>132</c:v>
                </c:pt>
                <c:pt idx="13">
                  <c:v>133</c:v>
                </c:pt>
                <c:pt idx="14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57-4222-A1BA-D0C6114F60E2}"/>
            </c:ext>
          </c:extLst>
        </c:ser>
        <c:ser>
          <c:idx val="5"/>
          <c:order val="2"/>
          <c:tx>
            <c:strRef>
              <c:f>'[AbsolventiSŠ.xlsx]G7+P13-StupeňAbsol'!$A$7</c:f>
              <c:strCache>
                <c:ptCount val="1"/>
                <c:pt idx="0">
                  <c:v>Střední odborné s výučním listem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'[AbsolventiSŠ.xlsx]G7+P13-StupeňAbsol'!$D$7:$R$7</c:f>
              <c:numCache>
                <c:formatCode>General</c:formatCode>
                <c:ptCount val="15"/>
                <c:pt idx="0">
                  <c:v>1500</c:v>
                </c:pt>
                <c:pt idx="1">
                  <c:v>1535</c:v>
                </c:pt>
                <c:pt idx="2">
                  <c:v>1413</c:v>
                </c:pt>
                <c:pt idx="3">
                  <c:v>1492</c:v>
                </c:pt>
                <c:pt idx="4">
                  <c:v>1168</c:v>
                </c:pt>
                <c:pt idx="5">
                  <c:v>1233</c:v>
                </c:pt>
                <c:pt idx="6">
                  <c:v>1149</c:v>
                </c:pt>
                <c:pt idx="7">
                  <c:v>1115</c:v>
                </c:pt>
                <c:pt idx="8">
                  <c:v>1089</c:v>
                </c:pt>
                <c:pt idx="9">
                  <c:v>1090</c:v>
                </c:pt>
                <c:pt idx="10">
                  <c:v>1072</c:v>
                </c:pt>
                <c:pt idx="11">
                  <c:v>1218</c:v>
                </c:pt>
                <c:pt idx="12">
                  <c:v>1271</c:v>
                </c:pt>
                <c:pt idx="13">
                  <c:v>1214</c:v>
                </c:pt>
                <c:pt idx="14">
                  <c:v>1161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57-4222-A1BA-D0C6114F60E2}"/>
            </c:ext>
          </c:extLst>
        </c:ser>
        <c:ser>
          <c:idx val="7"/>
          <c:order val="3"/>
          <c:tx>
            <c:strRef>
              <c:f>'[AbsolventiSŠ.xlsx]G7+P13-StupeňAbsol'!$A$8</c:f>
              <c:strCache>
                <c:ptCount val="1"/>
                <c:pt idx="0">
                  <c:v>Úplné střední odborné s výcvikem a maturitou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'[AbsolventiSŠ.xlsx]G7+P13-StupeňAbsol'!$D$8:$R$8</c:f>
              <c:numCache>
                <c:formatCode>General</c:formatCode>
                <c:ptCount val="15"/>
                <c:pt idx="0">
                  <c:v>300</c:v>
                </c:pt>
                <c:pt idx="1">
                  <c:v>386</c:v>
                </c:pt>
                <c:pt idx="2">
                  <c:v>249</c:v>
                </c:pt>
                <c:pt idx="3">
                  <c:v>299</c:v>
                </c:pt>
                <c:pt idx="4">
                  <c:v>265</c:v>
                </c:pt>
                <c:pt idx="5">
                  <c:v>224</c:v>
                </c:pt>
                <c:pt idx="6">
                  <c:v>178</c:v>
                </c:pt>
                <c:pt idx="7">
                  <c:v>174</c:v>
                </c:pt>
                <c:pt idx="8">
                  <c:v>184</c:v>
                </c:pt>
                <c:pt idx="9">
                  <c:v>183</c:v>
                </c:pt>
                <c:pt idx="10">
                  <c:v>223</c:v>
                </c:pt>
                <c:pt idx="11">
                  <c:v>216</c:v>
                </c:pt>
                <c:pt idx="12">
                  <c:v>258</c:v>
                </c:pt>
                <c:pt idx="13">
                  <c:v>245</c:v>
                </c:pt>
                <c:pt idx="14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57-4222-A1BA-D0C6114F60E2}"/>
            </c:ext>
          </c:extLst>
        </c:ser>
        <c:ser>
          <c:idx val="3"/>
          <c:order val="4"/>
          <c:tx>
            <c:strRef>
              <c:f>'[AbsolventiSŠ.xlsx]G7+P13-StupeňAbsol'!$A$9</c:f>
              <c:strCache>
                <c:ptCount val="1"/>
                <c:pt idx="0">
                  <c:v>Úplné střední odborné s maturitou (bez výcviku)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000"/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'[AbsolventiSŠ.xlsx]G7+P13-StupeňAbsol'!$D$9:$R$9</c:f>
              <c:numCache>
                <c:formatCode>General</c:formatCode>
                <c:ptCount val="15"/>
                <c:pt idx="0">
                  <c:v>2365</c:v>
                </c:pt>
                <c:pt idx="1">
                  <c:v>2228</c:v>
                </c:pt>
                <c:pt idx="2">
                  <c:v>1925</c:v>
                </c:pt>
                <c:pt idx="3">
                  <c:v>1889</c:v>
                </c:pt>
                <c:pt idx="4">
                  <c:v>2120</c:v>
                </c:pt>
                <c:pt idx="5">
                  <c:v>1794</c:v>
                </c:pt>
                <c:pt idx="6">
                  <c:v>1564</c:v>
                </c:pt>
                <c:pt idx="7">
                  <c:v>1419</c:v>
                </c:pt>
                <c:pt idx="8">
                  <c:v>1440</c:v>
                </c:pt>
                <c:pt idx="9">
                  <c:v>1582</c:v>
                </c:pt>
                <c:pt idx="10">
                  <c:v>1595</c:v>
                </c:pt>
                <c:pt idx="11">
                  <c:v>1725</c:v>
                </c:pt>
                <c:pt idx="12">
                  <c:v>1947</c:v>
                </c:pt>
                <c:pt idx="13">
                  <c:v>1825</c:v>
                </c:pt>
                <c:pt idx="14">
                  <c:v>1941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57-4222-A1BA-D0C6114F60E2}"/>
            </c:ext>
          </c:extLst>
        </c:ser>
        <c:ser>
          <c:idx val="1"/>
          <c:order val="5"/>
          <c:tx>
            <c:strRef>
              <c:f>'[AbsolventiSŠ.xlsx]G7+P13-StupeňAbsol'!$A$10</c:f>
              <c:strCache>
                <c:ptCount val="1"/>
                <c:pt idx="0">
                  <c:v>Gymnázia celkem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900"/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'[AbsolventiSŠ.xlsx]G7+P13-StupeňAbsol'!$D$10:$R$10</c:f>
              <c:numCache>
                <c:formatCode>General</c:formatCode>
                <c:ptCount val="15"/>
                <c:pt idx="0">
                  <c:v>1001</c:v>
                </c:pt>
                <c:pt idx="1">
                  <c:v>1055</c:v>
                </c:pt>
                <c:pt idx="2">
                  <c:v>974</c:v>
                </c:pt>
                <c:pt idx="3">
                  <c:v>1006</c:v>
                </c:pt>
                <c:pt idx="4">
                  <c:v>953</c:v>
                </c:pt>
                <c:pt idx="5">
                  <c:v>949</c:v>
                </c:pt>
                <c:pt idx="6">
                  <c:v>904</c:v>
                </c:pt>
                <c:pt idx="7">
                  <c:v>880</c:v>
                </c:pt>
                <c:pt idx="8">
                  <c:v>860</c:v>
                </c:pt>
                <c:pt idx="9">
                  <c:v>892</c:v>
                </c:pt>
                <c:pt idx="10">
                  <c:v>935</c:v>
                </c:pt>
                <c:pt idx="11">
                  <c:v>950</c:v>
                </c:pt>
                <c:pt idx="12">
                  <c:v>995</c:v>
                </c:pt>
                <c:pt idx="13">
                  <c:v>942</c:v>
                </c:pt>
                <c:pt idx="14">
                  <c:v>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57-4222-A1BA-D0C6114F60E2}"/>
            </c:ext>
          </c:extLst>
        </c:ser>
        <c:ser>
          <c:idx val="6"/>
          <c:order val="6"/>
          <c:tx>
            <c:strRef>
              <c:f>'[AbsolventiSŠ.xlsx]G7+P13-StupeňAbsol'!$A$12</c:f>
              <c:strCache>
                <c:ptCount val="1"/>
                <c:pt idx="0">
                  <c:v>Konzervatoř</c:v>
                </c:pt>
              </c:strCache>
            </c:strRef>
          </c:tx>
          <c:invertIfNegative val="0"/>
          <c:dLbls>
            <c:delete val="1"/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'[AbsolventiSŠ.xlsx]G7+P13-StupeňAbsol'!$D$12:$R$12</c:f>
              <c:numCache>
                <c:formatCode>General</c:formatCode>
                <c:ptCount val="15"/>
                <c:pt idx="0">
                  <c:v>17</c:v>
                </c:pt>
                <c:pt idx="1">
                  <c:v>13</c:v>
                </c:pt>
                <c:pt idx="2">
                  <c:v>26</c:v>
                </c:pt>
                <c:pt idx="3">
                  <c:v>19</c:v>
                </c:pt>
                <c:pt idx="4">
                  <c:v>16</c:v>
                </c:pt>
                <c:pt idx="5">
                  <c:v>40</c:v>
                </c:pt>
                <c:pt idx="6">
                  <c:v>12</c:v>
                </c:pt>
                <c:pt idx="7">
                  <c:v>11</c:v>
                </c:pt>
                <c:pt idx="8">
                  <c:v>36</c:v>
                </c:pt>
                <c:pt idx="9">
                  <c:v>20</c:v>
                </c:pt>
                <c:pt idx="10">
                  <c:v>16</c:v>
                </c:pt>
                <c:pt idx="11">
                  <c:v>46</c:v>
                </c:pt>
                <c:pt idx="12">
                  <c:v>20</c:v>
                </c:pt>
                <c:pt idx="13">
                  <c:v>17</c:v>
                </c:pt>
                <c:pt idx="1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57-4222-A1BA-D0C6114F60E2}"/>
            </c:ext>
          </c:extLst>
        </c:ser>
        <c:ser>
          <c:idx val="0"/>
          <c:order val="7"/>
          <c:tx>
            <c:strRef>
              <c:f>'[AbsolventiSŠ.xlsx]G7+P13-StupeňAbsol'!$A$11</c:f>
              <c:strCache>
                <c:ptCount val="1"/>
                <c:pt idx="0">
                  <c:v>Nástavby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'[AbsolventiSŠ.xlsx]G7+P13-StupeňAbsol'!$D$3:$R$3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'[AbsolventiSŠ.xlsx]G7+P13-StupeňAbsol'!$D$11:$R$11</c:f>
              <c:numCache>
                <c:formatCode>General</c:formatCode>
                <c:ptCount val="15"/>
                <c:pt idx="0">
                  <c:v>733</c:v>
                </c:pt>
                <c:pt idx="1">
                  <c:v>731</c:v>
                </c:pt>
                <c:pt idx="2">
                  <c:v>538</c:v>
                </c:pt>
                <c:pt idx="3">
                  <c:v>432</c:v>
                </c:pt>
                <c:pt idx="4">
                  <c:v>337</c:v>
                </c:pt>
                <c:pt idx="5">
                  <c:v>283</c:v>
                </c:pt>
                <c:pt idx="6">
                  <c:v>136</c:v>
                </c:pt>
                <c:pt idx="7">
                  <c:v>131</c:v>
                </c:pt>
                <c:pt idx="8">
                  <c:v>125</c:v>
                </c:pt>
                <c:pt idx="9">
                  <c:v>95</c:v>
                </c:pt>
                <c:pt idx="10">
                  <c:v>125</c:v>
                </c:pt>
                <c:pt idx="11">
                  <c:v>171</c:v>
                </c:pt>
                <c:pt idx="12">
                  <c:v>163</c:v>
                </c:pt>
                <c:pt idx="13">
                  <c:v>194</c:v>
                </c:pt>
                <c:pt idx="14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57-4222-A1BA-D0C6114F60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140355072"/>
        <c:axId val="140356992"/>
      </c:barChart>
      <c:lineChart>
        <c:grouping val="standard"/>
        <c:varyColors val="0"/>
        <c:ser>
          <c:idx val="8"/>
          <c:order val="8"/>
          <c:tx>
            <c:strRef>
              <c:f>'[AbsolventiSŠ.xlsx]G7+P13-StupeňAbsol'!$A$15</c:f>
              <c:strCache>
                <c:ptCount val="1"/>
                <c:pt idx="0">
                  <c:v>Počet 19letých</c:v>
                </c:pt>
              </c:strCache>
            </c:strRef>
          </c:tx>
          <c:marker>
            <c:symbol val="none"/>
          </c:marker>
          <c:val>
            <c:numRef>
              <c:f>'[AbsolventiSŠ.xlsx]G7+P13-StupeňAbsol'!$D$15:$R$15</c:f>
              <c:numCache>
                <c:formatCode>General</c:formatCode>
                <c:ptCount val="15"/>
                <c:pt idx="0">
                  <c:v>6956</c:v>
                </c:pt>
                <c:pt idx="1">
                  <c:v>6807</c:v>
                </c:pt>
                <c:pt idx="2">
                  <c:v>6277</c:v>
                </c:pt>
                <c:pt idx="3">
                  <c:v>6479</c:v>
                </c:pt>
                <c:pt idx="4">
                  <c:v>5831</c:v>
                </c:pt>
                <c:pt idx="5">
                  <c:v>5175</c:v>
                </c:pt>
                <c:pt idx="6">
                  <c:v>4854</c:v>
                </c:pt>
                <c:pt idx="7">
                  <c:v>4784</c:v>
                </c:pt>
                <c:pt idx="8">
                  <c:v>4910</c:v>
                </c:pt>
                <c:pt idx="9">
                  <c:v>4900</c:v>
                </c:pt>
                <c:pt idx="10">
                  <c:v>5179</c:v>
                </c:pt>
                <c:pt idx="11">
                  <c:v>5122</c:v>
                </c:pt>
                <c:pt idx="12">
                  <c:v>5212</c:v>
                </c:pt>
                <c:pt idx="13">
                  <c:v>5692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B57-4222-A1BA-D0C6114F6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355072"/>
        <c:axId val="140356992"/>
      </c:lineChart>
      <c:catAx>
        <c:axId val="14035507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cs-CZ"/>
          </a:p>
        </c:txPr>
        <c:crossAx val="140356992"/>
        <c:crosses val="autoZero"/>
        <c:auto val="1"/>
        <c:lblAlgn val="ctr"/>
        <c:lblOffset val="100"/>
        <c:tickMarkSkip val="3"/>
        <c:noMultiLvlLbl val="0"/>
      </c:catAx>
      <c:valAx>
        <c:axId val="140356992"/>
        <c:scaling>
          <c:orientation val="minMax"/>
          <c:max val="75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počet absolventů</a:t>
                </a:r>
              </a:p>
            </c:rich>
          </c:tx>
          <c:layout>
            <c:manualLayout>
              <c:xMode val="edge"/>
              <c:yMode val="edge"/>
              <c:x val="3.657253686662666E-3"/>
              <c:y val="0.365390335823407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cs-CZ"/>
          </a:p>
        </c:txPr>
        <c:crossAx val="140355072"/>
        <c:crosses val="autoZero"/>
        <c:crossBetween val="between"/>
        <c:majorUnit val="500"/>
      </c:valAx>
    </c:plotArea>
    <c:legend>
      <c:legendPos val="r"/>
      <c:layout>
        <c:manualLayout>
          <c:xMode val="edge"/>
          <c:yMode val="edge"/>
          <c:x val="0.71890615494255272"/>
          <c:y val="8.2658439624871446E-2"/>
          <c:w val="0.27667890197935785"/>
          <c:h val="0.89394974750963163"/>
        </c:manualLayout>
      </c:layout>
      <c:overlay val="0"/>
    </c:legend>
    <c:plotVisOnly val="1"/>
    <c:dispBlanksAs val="gap"/>
    <c:showDLblsOverMax val="0"/>
  </c:chart>
  <c:spPr>
    <a:ln>
      <a:solidFill>
        <a:schemeClr val="bg2">
          <a:lumMod val="90000"/>
        </a:schemeClr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Vývoj počtu absolventů SŠ v Plzeňském kraji (obory </a:t>
            </a:r>
            <a:r>
              <a:rPr lang="cs-CZ"/>
              <a:t>L0</a:t>
            </a:r>
            <a:r>
              <a:rPr lang="en-US"/>
              <a:t>)</a:t>
            </a:r>
          </a:p>
        </c:rich>
      </c:tx>
      <c:layout>
        <c:manualLayout>
          <c:xMode val="edge"/>
          <c:yMode val="edge"/>
          <c:x val="7.2389671720320667E-2"/>
          <c:y val="2.15973049284369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463641621980159"/>
          <c:y val="0.12713866556154166"/>
          <c:w val="0.58880603264329667"/>
          <c:h val="0.75081406408357443"/>
        </c:manualLayout>
      </c:layout>
      <c:lineChart>
        <c:grouping val="standard"/>
        <c:varyColors val="0"/>
        <c:ser>
          <c:idx val="0"/>
          <c:order val="0"/>
          <c:tx>
            <c:strRef>
              <c:f>'[AbsolventiSŠ.xlsx]Absol-skupina'!$B$12</c:f>
              <c:strCache>
                <c:ptCount val="1"/>
                <c:pt idx="0">
                  <c:v>Technické obory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'[AbsolventiSŠ.xlsx]Absol-skupina'!$C$12:$S$12</c:f>
              <c:numCache>
                <c:formatCode>General</c:formatCode>
                <c:ptCount val="17"/>
                <c:pt idx="0">
                  <c:v>170</c:v>
                </c:pt>
                <c:pt idx="1">
                  <c:v>175</c:v>
                </c:pt>
                <c:pt idx="2">
                  <c:v>178</c:v>
                </c:pt>
                <c:pt idx="3">
                  <c:v>262</c:v>
                </c:pt>
                <c:pt idx="4">
                  <c:v>185</c:v>
                </c:pt>
                <c:pt idx="5">
                  <c:v>152</c:v>
                </c:pt>
                <c:pt idx="6">
                  <c:v>165</c:v>
                </c:pt>
                <c:pt idx="7">
                  <c:v>125</c:v>
                </c:pt>
                <c:pt idx="8">
                  <c:v>94</c:v>
                </c:pt>
                <c:pt idx="9">
                  <c:v>107</c:v>
                </c:pt>
                <c:pt idx="10">
                  <c:v>120</c:v>
                </c:pt>
                <c:pt idx="11">
                  <c:v>131</c:v>
                </c:pt>
                <c:pt idx="12">
                  <c:v>148</c:v>
                </c:pt>
                <c:pt idx="13">
                  <c:v>149</c:v>
                </c:pt>
                <c:pt idx="14">
                  <c:v>160</c:v>
                </c:pt>
                <c:pt idx="15">
                  <c:v>153</c:v>
                </c:pt>
                <c:pt idx="16">
                  <c:v>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5-4BB4-9F8A-1E6BA937D09D}"/>
            </c:ext>
          </c:extLst>
        </c:ser>
        <c:ser>
          <c:idx val="1"/>
          <c:order val="1"/>
          <c:tx>
            <c:strRef>
              <c:f>'[AbsolventiSŠ.xlsx]Absol-skupina'!$B$13</c:f>
              <c:strCache>
                <c:ptCount val="1"/>
                <c:pt idx="0">
                  <c:v>Obchod, služby a ostatní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'[AbsolventiSŠ.xlsx]Absol-skupina'!$C$13:$S$13</c:f>
              <c:numCache>
                <c:formatCode>General</c:formatCode>
                <c:ptCount val="17"/>
                <c:pt idx="0">
                  <c:v>87</c:v>
                </c:pt>
                <c:pt idx="1">
                  <c:v>120</c:v>
                </c:pt>
                <c:pt idx="2">
                  <c:v>122</c:v>
                </c:pt>
                <c:pt idx="3">
                  <c:v>124</c:v>
                </c:pt>
                <c:pt idx="4">
                  <c:v>64</c:v>
                </c:pt>
                <c:pt idx="5">
                  <c:v>147</c:v>
                </c:pt>
                <c:pt idx="6">
                  <c:v>100</c:v>
                </c:pt>
                <c:pt idx="7">
                  <c:v>99</c:v>
                </c:pt>
                <c:pt idx="8">
                  <c:v>84</c:v>
                </c:pt>
                <c:pt idx="9">
                  <c:v>67</c:v>
                </c:pt>
                <c:pt idx="10">
                  <c:v>64</c:v>
                </c:pt>
                <c:pt idx="11">
                  <c:v>52</c:v>
                </c:pt>
                <c:pt idx="12">
                  <c:v>75</c:v>
                </c:pt>
                <c:pt idx="13">
                  <c:v>67</c:v>
                </c:pt>
                <c:pt idx="14">
                  <c:v>98</c:v>
                </c:pt>
                <c:pt idx="15">
                  <c:v>92</c:v>
                </c:pt>
                <c:pt idx="16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E5-4BB4-9F8A-1E6BA937D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040960"/>
        <c:axId val="150042496"/>
      </c:lineChart>
      <c:catAx>
        <c:axId val="1500409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50042496"/>
        <c:crosses val="autoZero"/>
        <c:auto val="1"/>
        <c:lblAlgn val="ctr"/>
        <c:lblOffset val="100"/>
        <c:tickMarkSkip val="3"/>
        <c:noMultiLvlLbl val="0"/>
      </c:catAx>
      <c:valAx>
        <c:axId val="1500424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cs-CZ" b="0" dirty="0"/>
                  <a:t>počet absolventů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50040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617587505837263"/>
          <c:y val="0.39604459343572174"/>
          <c:w val="0.31382412494162737"/>
          <c:h val="0.43761378342558682"/>
        </c:manualLayout>
      </c:layout>
      <c:overlay val="0"/>
    </c:legend>
    <c:plotVisOnly val="1"/>
    <c:dispBlanksAs val="gap"/>
    <c:showDLblsOverMax val="0"/>
  </c:chart>
  <c:spPr>
    <a:ln>
      <a:solidFill>
        <a:schemeClr val="bg2">
          <a:lumMod val="90000"/>
        </a:schemeClr>
      </a:solidFill>
    </a:ln>
  </c:spPr>
  <c:txPr>
    <a:bodyPr/>
    <a:lstStyle/>
    <a:p>
      <a:pPr>
        <a:defRPr sz="1050">
          <a:latin typeface="Arial" pitchFamily="34" charset="0"/>
          <a:cs typeface="Arial" pitchFamily="34" charset="0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60"/>
            </a:pPr>
            <a:r>
              <a:rPr lang="en-US" sz="1260"/>
              <a:t>Vývoj počtu absolventů SŠ v Plzeňském kraji (obory </a:t>
            </a:r>
            <a:r>
              <a:rPr lang="cs-CZ" sz="1260"/>
              <a:t>M</a:t>
            </a:r>
            <a:r>
              <a:rPr lang="en-US" sz="1260"/>
              <a:t>)</a:t>
            </a:r>
          </a:p>
        </c:rich>
      </c:tx>
      <c:layout>
        <c:manualLayout>
          <c:xMode val="edge"/>
          <c:yMode val="edge"/>
          <c:x val="0.12137498549519307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77474416824172"/>
          <c:y val="0.12713866556154166"/>
          <c:w val="0.54318550749893357"/>
          <c:h val="0.75081406408357476"/>
        </c:manualLayout>
      </c:layout>
      <c:lineChart>
        <c:grouping val="standard"/>
        <c:varyColors val="0"/>
        <c:ser>
          <c:idx val="0"/>
          <c:order val="0"/>
          <c:tx>
            <c:strRef>
              <c:f>'[AbsolventiSŠ.xlsx]Absol-skupina'!$B$14</c:f>
              <c:strCache>
                <c:ptCount val="1"/>
                <c:pt idx="0">
                  <c:v>Technické obory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'[AbsolventiSŠ.xlsx]Absol-skupina'!$C$14:$S$14</c:f>
              <c:numCache>
                <c:formatCode>General</c:formatCode>
                <c:ptCount val="17"/>
                <c:pt idx="0">
                  <c:v>827</c:v>
                </c:pt>
                <c:pt idx="1">
                  <c:v>770</c:v>
                </c:pt>
                <c:pt idx="2">
                  <c:v>734</c:v>
                </c:pt>
                <c:pt idx="3">
                  <c:v>711</c:v>
                </c:pt>
                <c:pt idx="4">
                  <c:v>624</c:v>
                </c:pt>
                <c:pt idx="5">
                  <c:v>618</c:v>
                </c:pt>
                <c:pt idx="6">
                  <c:v>697</c:v>
                </c:pt>
                <c:pt idx="7">
                  <c:v>579</c:v>
                </c:pt>
                <c:pt idx="8">
                  <c:v>482</c:v>
                </c:pt>
                <c:pt idx="9">
                  <c:v>469</c:v>
                </c:pt>
                <c:pt idx="10">
                  <c:v>496</c:v>
                </c:pt>
                <c:pt idx="11">
                  <c:v>492</c:v>
                </c:pt>
                <c:pt idx="12">
                  <c:v>507</c:v>
                </c:pt>
                <c:pt idx="13">
                  <c:v>543</c:v>
                </c:pt>
                <c:pt idx="14">
                  <c:v>617</c:v>
                </c:pt>
                <c:pt idx="15">
                  <c:v>597</c:v>
                </c:pt>
                <c:pt idx="16">
                  <c:v>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5D-410B-BA07-5BEE396EE09F}"/>
            </c:ext>
          </c:extLst>
        </c:ser>
        <c:ser>
          <c:idx val="1"/>
          <c:order val="1"/>
          <c:tx>
            <c:strRef>
              <c:f>'[AbsolventiSŠ.xlsx]Absol-skupina'!$B$15</c:f>
              <c:strCache>
                <c:ptCount val="1"/>
                <c:pt idx="0">
                  <c:v>Ekonomika a podnikání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'[AbsolventiSŠ.xlsx]Absol-skupina'!$C$15:$S$15</c:f>
              <c:numCache>
                <c:formatCode>General</c:formatCode>
                <c:ptCount val="17"/>
                <c:pt idx="0">
                  <c:v>611</c:v>
                </c:pt>
                <c:pt idx="1">
                  <c:v>566</c:v>
                </c:pt>
                <c:pt idx="2">
                  <c:v>512</c:v>
                </c:pt>
                <c:pt idx="3">
                  <c:v>575</c:v>
                </c:pt>
                <c:pt idx="4">
                  <c:v>465</c:v>
                </c:pt>
                <c:pt idx="5">
                  <c:v>454</c:v>
                </c:pt>
                <c:pt idx="6">
                  <c:v>531</c:v>
                </c:pt>
                <c:pt idx="7">
                  <c:v>438</c:v>
                </c:pt>
                <c:pt idx="8">
                  <c:v>406</c:v>
                </c:pt>
                <c:pt idx="9">
                  <c:v>375</c:v>
                </c:pt>
                <c:pt idx="10">
                  <c:v>353</c:v>
                </c:pt>
                <c:pt idx="11">
                  <c:v>348</c:v>
                </c:pt>
                <c:pt idx="12">
                  <c:v>348</c:v>
                </c:pt>
                <c:pt idx="13">
                  <c:v>425</c:v>
                </c:pt>
                <c:pt idx="14">
                  <c:v>415</c:v>
                </c:pt>
                <c:pt idx="15">
                  <c:v>405</c:v>
                </c:pt>
                <c:pt idx="16">
                  <c:v>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5D-410B-BA07-5BEE396EE09F}"/>
            </c:ext>
          </c:extLst>
        </c:ser>
        <c:ser>
          <c:idx val="2"/>
          <c:order val="2"/>
          <c:tx>
            <c:strRef>
              <c:f>'[AbsolventiSŠ.xlsx]Absol-skupina'!$B$16</c:f>
              <c:strCache>
                <c:ptCount val="1"/>
                <c:pt idx="0">
                  <c:v>Obchod, služby a ostatní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'[AbsolventiSŠ.xlsx]Absol-skupina'!$C$16:$S$16</c:f>
              <c:numCache>
                <c:formatCode>General</c:formatCode>
                <c:ptCount val="17"/>
                <c:pt idx="0">
                  <c:v>367</c:v>
                </c:pt>
                <c:pt idx="1">
                  <c:v>451</c:v>
                </c:pt>
                <c:pt idx="2">
                  <c:v>445</c:v>
                </c:pt>
                <c:pt idx="3">
                  <c:v>411</c:v>
                </c:pt>
                <c:pt idx="4">
                  <c:v>383</c:v>
                </c:pt>
                <c:pt idx="5">
                  <c:v>378</c:v>
                </c:pt>
                <c:pt idx="6">
                  <c:v>392</c:v>
                </c:pt>
                <c:pt idx="7">
                  <c:v>333</c:v>
                </c:pt>
                <c:pt idx="8">
                  <c:v>290</c:v>
                </c:pt>
                <c:pt idx="9">
                  <c:v>278</c:v>
                </c:pt>
                <c:pt idx="10">
                  <c:v>247</c:v>
                </c:pt>
                <c:pt idx="11">
                  <c:v>368</c:v>
                </c:pt>
                <c:pt idx="12">
                  <c:v>356</c:v>
                </c:pt>
                <c:pt idx="13">
                  <c:v>381</c:v>
                </c:pt>
                <c:pt idx="14">
                  <c:v>451</c:v>
                </c:pt>
                <c:pt idx="15">
                  <c:v>430</c:v>
                </c:pt>
                <c:pt idx="16">
                  <c:v>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5D-410B-BA07-5BEE396EE09F}"/>
            </c:ext>
          </c:extLst>
        </c:ser>
        <c:ser>
          <c:idx val="3"/>
          <c:order val="3"/>
          <c:tx>
            <c:strRef>
              <c:f>'[AbsolventiSŠ.xlsx]Absol-skupina'!$B$17</c:f>
              <c:strCache>
                <c:ptCount val="1"/>
                <c:pt idx="0">
                  <c:v>Přírodovědné obory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'[AbsolventiSŠ.xlsx]Absol-skupina'!$C$17:$S$17</c:f>
              <c:numCache>
                <c:formatCode>General</c:formatCode>
                <c:ptCount val="17"/>
                <c:pt idx="0">
                  <c:v>405</c:v>
                </c:pt>
                <c:pt idx="1">
                  <c:v>368</c:v>
                </c:pt>
                <c:pt idx="2">
                  <c:v>412</c:v>
                </c:pt>
                <c:pt idx="3">
                  <c:v>282</c:v>
                </c:pt>
                <c:pt idx="4">
                  <c:v>214</c:v>
                </c:pt>
                <c:pt idx="5">
                  <c:v>177</c:v>
                </c:pt>
                <c:pt idx="6">
                  <c:v>246</c:v>
                </c:pt>
                <c:pt idx="7">
                  <c:v>246</c:v>
                </c:pt>
                <c:pt idx="8">
                  <c:v>218</c:v>
                </c:pt>
                <c:pt idx="9">
                  <c:v>137</c:v>
                </c:pt>
                <c:pt idx="10">
                  <c:v>170</c:v>
                </c:pt>
                <c:pt idx="11">
                  <c:v>204</c:v>
                </c:pt>
                <c:pt idx="12">
                  <c:v>224</c:v>
                </c:pt>
                <c:pt idx="13">
                  <c:v>201</c:v>
                </c:pt>
                <c:pt idx="14">
                  <c:v>280</c:v>
                </c:pt>
                <c:pt idx="15">
                  <c:v>215</c:v>
                </c:pt>
                <c:pt idx="16">
                  <c:v>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5D-410B-BA07-5BEE396EE09F}"/>
            </c:ext>
          </c:extLst>
        </c:ser>
        <c:ser>
          <c:idx val="4"/>
          <c:order val="4"/>
          <c:tx>
            <c:strRef>
              <c:f>'[AbsolventiSŠ.xlsx]Absol-skupina'!$B$18</c:f>
              <c:strCache>
                <c:ptCount val="1"/>
                <c:pt idx="0">
                  <c:v>Obecně odborná příprava</c:v>
                </c:pt>
              </c:strCache>
            </c:strRef>
          </c:tx>
          <c:marker>
            <c:symbol val="none"/>
          </c:marker>
          <c:cat>
            <c:numRef>
              <c:f>'[AbsolventiSŠ.xlsx]Absol-skupina'!$C$2:$S$2</c:f>
              <c:numCache>
                <c:formatCode>General</c:formatCode>
                <c:ptCount val="1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</c:numCache>
            </c:numRef>
          </c:cat>
          <c:val>
            <c:numRef>
              <c:f>'[AbsolventiSŠ.xlsx]Absol-skupina'!$C$18:$S$18</c:f>
              <c:numCache>
                <c:formatCode>General</c:formatCode>
                <c:ptCount val="17"/>
                <c:pt idx="0">
                  <c:v>221</c:v>
                </c:pt>
                <c:pt idx="1">
                  <c:v>161</c:v>
                </c:pt>
                <c:pt idx="2">
                  <c:v>262</c:v>
                </c:pt>
                <c:pt idx="3">
                  <c:v>249</c:v>
                </c:pt>
                <c:pt idx="4">
                  <c:v>239</c:v>
                </c:pt>
                <c:pt idx="5">
                  <c:v>262</c:v>
                </c:pt>
                <c:pt idx="6">
                  <c:v>254</c:v>
                </c:pt>
                <c:pt idx="7">
                  <c:v>198</c:v>
                </c:pt>
                <c:pt idx="8">
                  <c:v>168</c:v>
                </c:pt>
                <c:pt idx="9">
                  <c:v>160</c:v>
                </c:pt>
                <c:pt idx="10">
                  <c:v>174</c:v>
                </c:pt>
                <c:pt idx="11">
                  <c:v>170</c:v>
                </c:pt>
                <c:pt idx="12">
                  <c:v>160</c:v>
                </c:pt>
                <c:pt idx="13">
                  <c:v>175</c:v>
                </c:pt>
                <c:pt idx="14">
                  <c:v>184</c:v>
                </c:pt>
                <c:pt idx="15">
                  <c:v>178</c:v>
                </c:pt>
                <c:pt idx="16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5D-410B-BA07-5BEE396EE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065920"/>
        <c:axId val="150067456"/>
      </c:lineChart>
      <c:catAx>
        <c:axId val="15006592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cs-CZ"/>
          </a:p>
        </c:txPr>
        <c:crossAx val="150067456"/>
        <c:crosses val="autoZero"/>
        <c:auto val="1"/>
        <c:lblAlgn val="ctr"/>
        <c:lblOffset val="100"/>
        <c:tickMarkSkip val="3"/>
        <c:noMultiLvlLbl val="0"/>
      </c:catAx>
      <c:valAx>
        <c:axId val="1500674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cs-CZ" b="0"/>
                  <a:t>počet absolventů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5006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86597916148405"/>
          <c:y val="0.32025528387898883"/>
          <c:w val="0.32468488889899694"/>
          <c:h val="0.54524326564442605"/>
        </c:manualLayout>
      </c:layout>
      <c:overlay val="0"/>
    </c:legend>
    <c:plotVisOnly val="1"/>
    <c:dispBlanksAs val="gap"/>
    <c:showDLblsOverMax val="0"/>
  </c:chart>
  <c:spPr>
    <a:ln>
      <a:solidFill>
        <a:schemeClr val="bg2">
          <a:lumMod val="90000"/>
        </a:schemeClr>
      </a:solidFill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 err="1"/>
              <a:t>Vývoj</a:t>
            </a:r>
            <a:r>
              <a:rPr lang="en-US" b="1" dirty="0"/>
              <a:t> po</a:t>
            </a:r>
            <a:r>
              <a:rPr lang="cs-CZ" b="1" dirty="0"/>
              <a:t>díl</a:t>
            </a:r>
            <a:r>
              <a:rPr lang="en-US" b="1" dirty="0"/>
              <a:t>ů </a:t>
            </a:r>
            <a:r>
              <a:rPr lang="en-US" b="1" dirty="0" err="1"/>
              <a:t>nově</a:t>
            </a:r>
            <a:r>
              <a:rPr lang="en-US" b="1" dirty="0"/>
              <a:t> </a:t>
            </a:r>
            <a:r>
              <a:rPr lang="en-US" b="1" dirty="0" err="1"/>
              <a:t>nastupujících</a:t>
            </a:r>
            <a:r>
              <a:rPr lang="en-US" b="1" dirty="0"/>
              <a:t> do </a:t>
            </a:r>
            <a:r>
              <a:rPr lang="en-US" b="1" dirty="0" err="1"/>
              <a:t>technických</a:t>
            </a:r>
            <a:r>
              <a:rPr lang="en-US" b="1" dirty="0"/>
              <a:t> </a:t>
            </a:r>
            <a:r>
              <a:rPr lang="en-US" b="1" dirty="0" err="1"/>
              <a:t>oborů</a:t>
            </a:r>
            <a:r>
              <a:rPr lang="cs-CZ" b="1" dirty="0"/>
              <a:t> v úplném středním odborném vzdělání s maturitou (</a:t>
            </a:r>
            <a:r>
              <a:rPr lang="cs-CZ" b="1" dirty="0">
                <a:solidFill>
                  <a:srgbClr val="FF0000"/>
                </a:solidFill>
              </a:rPr>
              <a:t>bez výcviku</a:t>
            </a:r>
            <a:r>
              <a:rPr lang="cs-CZ" b="1" dirty="0"/>
              <a:t>) </a:t>
            </a:r>
            <a:r>
              <a:rPr lang="en-US" b="1" dirty="0" err="1"/>
              <a:t>podle</a:t>
            </a:r>
            <a:r>
              <a:rPr lang="en-US" b="1" dirty="0"/>
              <a:t> </a:t>
            </a:r>
            <a:r>
              <a:rPr lang="en-US" b="1" dirty="0" err="1"/>
              <a:t>skupin</a:t>
            </a:r>
            <a:endParaRPr lang="cs-CZ" b="1" dirty="0"/>
          </a:p>
        </c:rich>
      </c:tx>
      <c:layout>
        <c:manualLayout>
          <c:xMode val="edge"/>
          <c:yMode val="edge"/>
          <c:x val="0.12492944005112433"/>
          <c:y val="1.2486057645277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07026773342976"/>
          <c:y val="0.1748860431886069"/>
          <c:w val="0.66115998344893512"/>
          <c:h val="0.7010891483455026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'Skupiny1stroj-grafy'!$C$15</c:f>
              <c:strCache>
                <c:ptCount val="1"/>
                <c:pt idx="0">
                  <c:v>Strojírenství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'Skupiny1stroj-grafy'!$AC$15:$AK$15</c:f>
              <c:numCache>
                <c:formatCode>0</c:formatCode>
                <c:ptCount val="9"/>
                <c:pt idx="0">
                  <c:v>15.782312925170066</c:v>
                </c:pt>
                <c:pt idx="1">
                  <c:v>17.119565217391305</c:v>
                </c:pt>
                <c:pt idx="2">
                  <c:v>15.754339118825101</c:v>
                </c:pt>
                <c:pt idx="3">
                  <c:v>15.452261306532664</c:v>
                </c:pt>
                <c:pt idx="4">
                  <c:v>14.795918367346939</c:v>
                </c:pt>
                <c:pt idx="5">
                  <c:v>12.890625</c:v>
                </c:pt>
                <c:pt idx="6">
                  <c:v>12.142038946162657</c:v>
                </c:pt>
                <c:pt idx="7">
                  <c:v>10.022026431718063</c:v>
                </c:pt>
                <c:pt idx="8">
                  <c:v>9.7736625514403297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1-4A47-B619-0554E75F0265}"/>
            </c:ext>
          </c:extLst>
        </c:ser>
        <c:ser>
          <c:idx val="1"/>
          <c:order val="1"/>
          <c:tx>
            <c:strRef>
              <c:f>'Skupiny1stroj-grafy'!$C$16</c:f>
              <c:strCache>
                <c:ptCount val="1"/>
                <c:pt idx="0">
                  <c:v>Elektrotechnika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'Skupiny1stroj-grafy'!$AC$16:$AK$16</c:f>
              <c:numCache>
                <c:formatCode>0</c:formatCode>
                <c:ptCount val="9"/>
                <c:pt idx="0">
                  <c:v>24.625850340136054</c:v>
                </c:pt>
                <c:pt idx="1">
                  <c:v>20.244565217391305</c:v>
                </c:pt>
                <c:pt idx="2">
                  <c:v>19.225634178905207</c:v>
                </c:pt>
                <c:pt idx="3">
                  <c:v>21.231155778894472</c:v>
                </c:pt>
                <c:pt idx="4">
                  <c:v>23.214285714285715</c:v>
                </c:pt>
                <c:pt idx="5">
                  <c:v>22.135416666666664</c:v>
                </c:pt>
                <c:pt idx="6">
                  <c:v>18.785796105383735</c:v>
                </c:pt>
                <c:pt idx="7">
                  <c:v>21.806167400881058</c:v>
                </c:pt>
                <c:pt idx="8">
                  <c:v>22.119341563786008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31-4A47-B619-0554E75F0265}"/>
            </c:ext>
          </c:extLst>
        </c:ser>
        <c:ser>
          <c:idx val="2"/>
          <c:order val="2"/>
          <c:tx>
            <c:strRef>
              <c:f>'Skupiny1stroj-grafy'!$C$17</c:f>
              <c:strCache>
                <c:ptCount val="1"/>
                <c:pt idx="0">
                  <c:v>ICT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'Skupiny1stroj-grafy'!$AC$17:$AK$17</c:f>
              <c:numCache>
                <c:formatCode>0</c:formatCode>
                <c:ptCount val="9"/>
                <c:pt idx="0">
                  <c:v>32.38095238095238</c:v>
                </c:pt>
                <c:pt idx="1">
                  <c:v>35.461956521739133</c:v>
                </c:pt>
                <c:pt idx="2">
                  <c:v>35.781041388518027</c:v>
                </c:pt>
                <c:pt idx="3">
                  <c:v>33.668341708542712</c:v>
                </c:pt>
                <c:pt idx="4">
                  <c:v>34.438775510204081</c:v>
                </c:pt>
                <c:pt idx="5">
                  <c:v>37.890625</c:v>
                </c:pt>
                <c:pt idx="6">
                  <c:v>35.853379152348225</c:v>
                </c:pt>
                <c:pt idx="7">
                  <c:v>38.105726872246699</c:v>
                </c:pt>
                <c:pt idx="8">
                  <c:v>36.625514403292179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31-4A47-B619-0554E75F0265}"/>
            </c:ext>
          </c:extLst>
        </c:ser>
        <c:ser>
          <c:idx val="3"/>
          <c:order val="3"/>
          <c:tx>
            <c:strRef>
              <c:f>'Skupiny1stroj-grafy'!$C$18</c:f>
              <c:strCache>
                <c:ptCount val="1"/>
                <c:pt idx="0">
                  <c:v>Stavebnictví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'Skupiny1stroj-grafy'!$AC$18:$AK$18</c:f>
              <c:numCache>
                <c:formatCode>0</c:formatCode>
                <c:ptCount val="9"/>
                <c:pt idx="0">
                  <c:v>10.476190476190476</c:v>
                </c:pt>
                <c:pt idx="1">
                  <c:v>12.635869565217392</c:v>
                </c:pt>
                <c:pt idx="2">
                  <c:v>9.6128170894526033</c:v>
                </c:pt>
                <c:pt idx="3">
                  <c:v>10.175879396984925</c:v>
                </c:pt>
                <c:pt idx="4">
                  <c:v>11.989795918367346</c:v>
                </c:pt>
                <c:pt idx="5">
                  <c:v>13.151041666666666</c:v>
                </c:pt>
                <c:pt idx="6">
                  <c:v>13.516609392898053</c:v>
                </c:pt>
                <c:pt idx="7">
                  <c:v>13.546255506607929</c:v>
                </c:pt>
                <c:pt idx="8">
                  <c:v>13.168724279835391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31-4A47-B619-0554E75F0265}"/>
            </c:ext>
          </c:extLst>
        </c:ser>
        <c:ser>
          <c:idx val="4"/>
          <c:order val="4"/>
          <c:tx>
            <c:strRef>
              <c:f>'Skupiny1stroj-grafy'!$C$19</c:f>
              <c:strCache>
                <c:ptCount val="1"/>
                <c:pt idx="0">
                  <c:v>Doprava a spoje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'Skupiny1stroj-grafy'!$AC$19:$AK$19</c:f>
              <c:numCache>
                <c:formatCode>0</c:formatCode>
                <c:ptCount val="9"/>
                <c:pt idx="0">
                  <c:v>16.73469387755102</c:v>
                </c:pt>
                <c:pt idx="1">
                  <c:v>14.538043478260871</c:v>
                </c:pt>
                <c:pt idx="2">
                  <c:v>19.626168224299064</c:v>
                </c:pt>
                <c:pt idx="3">
                  <c:v>19.472361809045228</c:v>
                </c:pt>
                <c:pt idx="4">
                  <c:v>15.561224489795919</c:v>
                </c:pt>
                <c:pt idx="5">
                  <c:v>13.932291666666666</c:v>
                </c:pt>
                <c:pt idx="6">
                  <c:v>19.702176403207332</c:v>
                </c:pt>
                <c:pt idx="7">
                  <c:v>16.519823788546255</c:v>
                </c:pt>
                <c:pt idx="8">
                  <c:v>18.31275720164609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31-4A47-B619-0554E75F0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01875071"/>
        <c:axId val="301889951"/>
      </c:barChart>
      <c:catAx>
        <c:axId val="3018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01889951"/>
        <c:crosses val="autoZero"/>
        <c:auto val="1"/>
        <c:lblAlgn val="ctr"/>
        <c:lblOffset val="100"/>
        <c:noMultiLvlLbl val="0"/>
      </c:catAx>
      <c:valAx>
        <c:axId val="301889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018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648537031565068"/>
          <c:y val="0.18261780438881947"/>
          <c:w val="0.22046112412182237"/>
          <c:h val="0.663002903164947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 dirty="0" err="1"/>
              <a:t>Vývoj</a:t>
            </a:r>
            <a:r>
              <a:rPr lang="en-US" b="1" dirty="0"/>
              <a:t> po</a:t>
            </a:r>
            <a:r>
              <a:rPr lang="cs-CZ" b="1" dirty="0"/>
              <a:t>díl</a:t>
            </a:r>
            <a:r>
              <a:rPr lang="en-US" b="1" dirty="0"/>
              <a:t>ů </a:t>
            </a:r>
            <a:r>
              <a:rPr lang="en-US" b="1" dirty="0" err="1"/>
              <a:t>nově</a:t>
            </a:r>
            <a:r>
              <a:rPr lang="en-US" b="1" dirty="0"/>
              <a:t> </a:t>
            </a:r>
            <a:r>
              <a:rPr lang="en-US" b="1" dirty="0" err="1"/>
              <a:t>nastupujících</a:t>
            </a:r>
            <a:r>
              <a:rPr lang="en-US" b="1" dirty="0"/>
              <a:t> do </a:t>
            </a:r>
            <a:r>
              <a:rPr lang="en-US" b="1" dirty="0" err="1"/>
              <a:t>technických</a:t>
            </a:r>
            <a:r>
              <a:rPr lang="en-US" b="1" dirty="0"/>
              <a:t> </a:t>
            </a:r>
            <a:r>
              <a:rPr lang="en-US" b="1" dirty="0" err="1"/>
              <a:t>oborů</a:t>
            </a:r>
            <a:r>
              <a:rPr lang="cs-CZ" b="1" dirty="0"/>
              <a:t> v úplném středním odborném vzdělání s maturitou a </a:t>
            </a:r>
            <a:r>
              <a:rPr lang="cs-CZ" b="1" dirty="0">
                <a:solidFill>
                  <a:srgbClr val="FF0000"/>
                </a:solidFill>
              </a:rPr>
              <a:t>výcvikem</a:t>
            </a:r>
            <a:r>
              <a:rPr lang="cs-CZ" b="1" dirty="0"/>
              <a:t> </a:t>
            </a:r>
            <a:r>
              <a:rPr lang="en-US" b="1" dirty="0" err="1"/>
              <a:t>podle</a:t>
            </a:r>
            <a:r>
              <a:rPr lang="en-US" b="1" dirty="0"/>
              <a:t> </a:t>
            </a:r>
            <a:r>
              <a:rPr lang="en-US" b="1" dirty="0" err="1"/>
              <a:t>skupin</a:t>
            </a:r>
            <a:endParaRPr lang="cs-CZ" b="1" dirty="0"/>
          </a:p>
        </c:rich>
      </c:tx>
      <c:layout>
        <c:manualLayout>
          <c:xMode val="edge"/>
          <c:yMode val="edge"/>
          <c:x val="0.12492944005112433"/>
          <c:y val="1.24860576452770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0329487899389307E-2"/>
          <c:y val="0.17091253366923567"/>
          <c:w val="0.65050398900867257"/>
          <c:h val="0.7090361673842449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'Skupiny1stroj-grafy'!$C$12</c:f>
              <c:strCache>
                <c:ptCount val="1"/>
                <c:pt idx="0">
                  <c:v>Strojírenství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'Skupiny1stroj-grafy'!$AC$12:$AK$12</c:f>
              <c:numCache>
                <c:formatCode>0</c:formatCode>
                <c:ptCount val="9"/>
                <c:pt idx="0">
                  <c:v>47.598253275109172</c:v>
                </c:pt>
                <c:pt idx="1">
                  <c:v>57.74647887323944</c:v>
                </c:pt>
                <c:pt idx="2">
                  <c:v>53.097345132743371</c:v>
                </c:pt>
                <c:pt idx="3">
                  <c:v>56.410256410256409</c:v>
                </c:pt>
                <c:pt idx="4">
                  <c:v>49.019607843137251</c:v>
                </c:pt>
                <c:pt idx="5">
                  <c:v>28.961748633879779</c:v>
                </c:pt>
                <c:pt idx="6">
                  <c:v>30.493273542600896</c:v>
                </c:pt>
                <c:pt idx="7">
                  <c:v>33.913043478260867</c:v>
                </c:pt>
                <c:pt idx="8">
                  <c:v>32.882882882882889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A-4A95-B682-BF7E2FDEAB3E}"/>
            </c:ext>
          </c:extLst>
        </c:ser>
        <c:ser>
          <c:idx val="1"/>
          <c:order val="1"/>
          <c:tx>
            <c:strRef>
              <c:f>'Skupiny1stroj-grafy'!$C$13</c:f>
              <c:strCache>
                <c:ptCount val="1"/>
                <c:pt idx="0">
                  <c:v>Elektrotechnika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'Skupiny1stroj-grafy'!$AC$13:$AK$13</c:f>
              <c:numCache>
                <c:formatCode>0</c:formatCode>
                <c:ptCount val="9"/>
                <c:pt idx="0">
                  <c:v>29.257641921397383</c:v>
                </c:pt>
                <c:pt idx="1">
                  <c:v>27.699530516431924</c:v>
                </c:pt>
                <c:pt idx="2">
                  <c:v>31.415929203539822</c:v>
                </c:pt>
                <c:pt idx="3">
                  <c:v>24.615384615384617</c:v>
                </c:pt>
                <c:pt idx="4">
                  <c:v>33.333333333333329</c:v>
                </c:pt>
                <c:pt idx="5">
                  <c:v>33.333333333333329</c:v>
                </c:pt>
                <c:pt idx="6">
                  <c:v>34.977578475336323</c:v>
                </c:pt>
                <c:pt idx="7">
                  <c:v>31.739130434782609</c:v>
                </c:pt>
                <c:pt idx="8">
                  <c:v>34.684684684684683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7A-4A95-B682-BF7E2FDEAB3E}"/>
            </c:ext>
          </c:extLst>
        </c:ser>
        <c:ser>
          <c:idx val="2"/>
          <c:order val="2"/>
          <c:tx>
            <c:strRef>
              <c:f>'Skupiny1stroj-grafy'!$C$14</c:f>
              <c:strCache>
                <c:ptCount val="1"/>
                <c:pt idx="0">
                  <c:v>Speciální a interdisciplinární obory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'Skupiny1stroj-grafy'!$AC$1:$AK$1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'Skupiny1stroj-grafy'!$AC$14:$AK$14</c:f>
              <c:numCache>
                <c:formatCode>0</c:formatCode>
                <c:ptCount val="9"/>
                <c:pt idx="0">
                  <c:v>23.144104803493452</c:v>
                </c:pt>
                <c:pt idx="1">
                  <c:v>14.553990610328638</c:v>
                </c:pt>
                <c:pt idx="2">
                  <c:v>15.486725663716813</c:v>
                </c:pt>
                <c:pt idx="3">
                  <c:v>18.974358974358974</c:v>
                </c:pt>
                <c:pt idx="4">
                  <c:v>17.647058823529413</c:v>
                </c:pt>
                <c:pt idx="5">
                  <c:v>37.704918032786885</c:v>
                </c:pt>
                <c:pt idx="6">
                  <c:v>34.529147982062781</c:v>
                </c:pt>
                <c:pt idx="7">
                  <c:v>34.347826086956523</c:v>
                </c:pt>
                <c:pt idx="8">
                  <c:v>32.432432432432435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7A-4A95-B682-BF7E2FDEA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01875071"/>
        <c:axId val="301889951"/>
      </c:barChart>
      <c:catAx>
        <c:axId val="3018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01889951"/>
        <c:crosses val="autoZero"/>
        <c:auto val="1"/>
        <c:lblAlgn val="ctr"/>
        <c:lblOffset val="100"/>
        <c:noMultiLvlLbl val="0"/>
      </c:catAx>
      <c:valAx>
        <c:axId val="301889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3018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821909414597655"/>
          <c:y val="0.19056482342756181"/>
          <c:w val="0.24178090585402343"/>
          <c:h val="0.663002903164947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dirty="0"/>
              <a:t>Vývoj podílu uchazečů maturujících v daném roce na celkovém počtu uchazečů - "živí" přihlášení</a:t>
            </a:r>
          </a:p>
        </c:rich>
      </c:tx>
      <c:layout>
        <c:manualLayout>
          <c:xMode val="edge"/>
          <c:yMode val="edge"/>
          <c:x val="0.14874607154552608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1060055024795688"/>
          <c:w val="0.70894372840266473"/>
          <c:h val="0.79075597650731688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maturantů  (2)'!$A$15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(2)'!$B$15:$X$15</c:f>
              <c:numCache>
                <c:formatCode>0.0</c:formatCode>
                <c:ptCount val="23"/>
                <c:pt idx="0">
                  <c:v>62.69975559315661</c:v>
                </c:pt>
                <c:pt idx="1">
                  <c:v>57.926341072858285</c:v>
                </c:pt>
                <c:pt idx="2">
                  <c:v>57.823193916349808</c:v>
                </c:pt>
                <c:pt idx="3">
                  <c:v>60.611702127659576</c:v>
                </c:pt>
                <c:pt idx="4">
                  <c:v>59.355140186915889</c:v>
                </c:pt>
                <c:pt idx="5">
                  <c:v>57.60776477305167</c:v>
                </c:pt>
                <c:pt idx="6">
                  <c:v>57.838416265382556</c:v>
                </c:pt>
                <c:pt idx="7">
                  <c:v>55.861414333175134</c:v>
                </c:pt>
                <c:pt idx="8">
                  <c:v>58.96197418108369</c:v>
                </c:pt>
                <c:pt idx="9">
                  <c:v>58.412728658536587</c:v>
                </c:pt>
                <c:pt idx="10">
                  <c:v>57.550818046603865</c:v>
                </c:pt>
                <c:pt idx="11">
                  <c:v>53.308514470997956</c:v>
                </c:pt>
                <c:pt idx="12">
                  <c:v>52.434964862532361</c:v>
                </c:pt>
                <c:pt idx="13">
                  <c:v>50.269701355084855</c:v>
                </c:pt>
                <c:pt idx="14">
                  <c:v>54.848355403673644</c:v>
                </c:pt>
                <c:pt idx="15">
                  <c:v>53.705972434915772</c:v>
                </c:pt>
                <c:pt idx="16">
                  <c:v>55.638146449470192</c:v>
                </c:pt>
                <c:pt idx="17">
                  <c:v>61.368653421633553</c:v>
                </c:pt>
                <c:pt idx="18">
                  <c:v>61.183704842428902</c:v>
                </c:pt>
                <c:pt idx="19">
                  <c:v>62.314898760954968</c:v>
                </c:pt>
                <c:pt idx="20">
                  <c:v>64.512471655328795</c:v>
                </c:pt>
                <c:pt idx="21">
                  <c:v>62.757461118116858</c:v>
                </c:pt>
                <c:pt idx="22">
                  <c:v>64.264305177111723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3D-40DB-9E6A-1E3983EA031D}"/>
            </c:ext>
          </c:extLst>
        </c:ser>
        <c:ser>
          <c:idx val="2"/>
          <c:order val="1"/>
          <c:tx>
            <c:strRef>
              <c:f>'[DataZCU.xlsx]Podíl maturantů  (2)'!$A$16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(2)'!$B$16:$X$16</c:f>
              <c:numCache>
                <c:formatCode>0.0</c:formatCode>
                <c:ptCount val="23"/>
                <c:pt idx="0">
                  <c:v>85.714285714285708</c:v>
                </c:pt>
                <c:pt idx="1">
                  <c:v>82.910547396528699</c:v>
                </c:pt>
                <c:pt idx="2">
                  <c:v>77.644230769230774</c:v>
                </c:pt>
                <c:pt idx="3">
                  <c:v>75.475923852183655</c:v>
                </c:pt>
                <c:pt idx="4">
                  <c:v>71.753681392235606</c:v>
                </c:pt>
                <c:pt idx="5">
                  <c:v>78.370370370370367</c:v>
                </c:pt>
                <c:pt idx="6">
                  <c:v>75.91549295774648</c:v>
                </c:pt>
                <c:pt idx="7">
                  <c:v>71.40672782874617</c:v>
                </c:pt>
                <c:pt idx="8">
                  <c:v>73.951828724353263</c:v>
                </c:pt>
                <c:pt idx="9">
                  <c:v>66.931818181818187</c:v>
                </c:pt>
                <c:pt idx="10">
                  <c:v>63.474025974025977</c:v>
                </c:pt>
                <c:pt idx="11">
                  <c:v>67.291910902696372</c:v>
                </c:pt>
                <c:pt idx="12">
                  <c:v>71.56983930778739</c:v>
                </c:pt>
                <c:pt idx="13">
                  <c:v>67.461430575035067</c:v>
                </c:pt>
                <c:pt idx="14">
                  <c:v>68.476621417797887</c:v>
                </c:pt>
                <c:pt idx="15">
                  <c:v>62.857142857142854</c:v>
                </c:pt>
                <c:pt idx="16">
                  <c:v>69.865319865319861</c:v>
                </c:pt>
                <c:pt idx="17">
                  <c:v>74.308300395256921</c:v>
                </c:pt>
                <c:pt idx="18">
                  <c:v>77.00348432055749</c:v>
                </c:pt>
                <c:pt idx="19">
                  <c:v>70.370370370370367</c:v>
                </c:pt>
                <c:pt idx="20">
                  <c:v>76.80412371134021</c:v>
                </c:pt>
                <c:pt idx="21">
                  <c:v>72.963604852686302</c:v>
                </c:pt>
                <c:pt idx="22">
                  <c:v>79.401408450704224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3D-40DB-9E6A-1E3983EA031D}"/>
            </c:ext>
          </c:extLst>
        </c:ser>
        <c:ser>
          <c:idx val="9"/>
          <c:order val="8"/>
          <c:tx>
            <c:strRef>
              <c:f>'[DataZCU.xlsx]Podíl maturantů  (2)'!$A$23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(2)'!$B$23:$X$23</c:f>
              <c:numCache>
                <c:formatCode>0.0</c:formatCode>
                <c:ptCount val="23"/>
                <c:pt idx="0">
                  <c:v>77.267230955259976</c:v>
                </c:pt>
                <c:pt idx="1">
                  <c:v>74.155995343422589</c:v>
                </c:pt>
                <c:pt idx="2">
                  <c:v>63.243243243243242</c:v>
                </c:pt>
                <c:pt idx="3">
                  <c:v>71.447721179624665</c:v>
                </c:pt>
                <c:pt idx="4">
                  <c:v>71.327683615819211</c:v>
                </c:pt>
                <c:pt idx="5">
                  <c:v>69.642857142857139</c:v>
                </c:pt>
                <c:pt idx="6">
                  <c:v>65.323741007194243</c:v>
                </c:pt>
                <c:pt idx="7">
                  <c:v>49.184441656210794</c:v>
                </c:pt>
                <c:pt idx="8">
                  <c:v>47.18019257221458</c:v>
                </c:pt>
                <c:pt idx="9">
                  <c:v>51.05263157894737</c:v>
                </c:pt>
                <c:pt idx="10">
                  <c:v>47.666195190947668</c:v>
                </c:pt>
                <c:pt idx="11">
                  <c:v>48.904109589041099</c:v>
                </c:pt>
                <c:pt idx="12">
                  <c:v>46.97173620457604</c:v>
                </c:pt>
                <c:pt idx="13">
                  <c:v>44.277673545966231</c:v>
                </c:pt>
                <c:pt idx="14">
                  <c:v>46.13583138173302</c:v>
                </c:pt>
                <c:pt idx="15">
                  <c:v>51.803278688524593</c:v>
                </c:pt>
                <c:pt idx="16">
                  <c:v>55.421686746987952</c:v>
                </c:pt>
                <c:pt idx="17">
                  <c:v>57.575757575757578</c:v>
                </c:pt>
                <c:pt idx="18">
                  <c:v>58.662613981762917</c:v>
                </c:pt>
                <c:pt idx="19">
                  <c:v>64.501160092807424</c:v>
                </c:pt>
                <c:pt idx="20">
                  <c:v>62.144420131291028</c:v>
                </c:pt>
                <c:pt idx="21">
                  <c:v>71.539961013645225</c:v>
                </c:pt>
                <c:pt idx="22">
                  <c:v>68.365180467091292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3D-40DB-9E6A-1E3983EA031D}"/>
            </c:ext>
          </c:extLst>
        </c:ser>
        <c:ser>
          <c:idx val="10"/>
          <c:order val="9"/>
          <c:tx>
            <c:strRef>
              <c:f>'[DataZCU.xlsx]Podíl maturantů  (2)'!$A$24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(2)'!$B$24:$X$24</c:f>
              <c:numCache>
                <c:formatCode>0.0</c:formatCode>
                <c:ptCount val="23"/>
                <c:pt idx="0">
                  <c:v>63.164251207729471</c:v>
                </c:pt>
                <c:pt idx="1">
                  <c:v>65.171192443919722</c:v>
                </c:pt>
                <c:pt idx="2">
                  <c:v>54.827586206896555</c:v>
                </c:pt>
                <c:pt idx="3">
                  <c:v>63.97905759162304</c:v>
                </c:pt>
                <c:pt idx="4">
                  <c:v>61.328480436760692</c:v>
                </c:pt>
                <c:pt idx="5">
                  <c:v>55.52297165200391</c:v>
                </c:pt>
                <c:pt idx="6">
                  <c:v>46.419753086419753</c:v>
                </c:pt>
                <c:pt idx="7">
                  <c:v>42.777260018639332</c:v>
                </c:pt>
                <c:pt idx="8">
                  <c:v>47.972972972972975</c:v>
                </c:pt>
                <c:pt idx="9">
                  <c:v>43.472409152086136</c:v>
                </c:pt>
                <c:pt idx="10">
                  <c:v>35.496183206106871</c:v>
                </c:pt>
                <c:pt idx="11">
                  <c:v>35.722964763061967</c:v>
                </c:pt>
                <c:pt idx="12">
                  <c:v>35.76642335766423</c:v>
                </c:pt>
                <c:pt idx="13">
                  <c:v>32.631578947368418</c:v>
                </c:pt>
                <c:pt idx="14">
                  <c:v>34.446397188049211</c:v>
                </c:pt>
                <c:pt idx="15">
                  <c:v>37.642585551330797</c:v>
                </c:pt>
                <c:pt idx="16">
                  <c:v>39.411764705882355</c:v>
                </c:pt>
                <c:pt idx="17">
                  <c:v>46.470588235294116</c:v>
                </c:pt>
                <c:pt idx="18">
                  <c:v>50.245499181669395</c:v>
                </c:pt>
                <c:pt idx="19">
                  <c:v>53.612167300380229</c:v>
                </c:pt>
                <c:pt idx="20">
                  <c:v>57.5</c:v>
                </c:pt>
                <c:pt idx="21">
                  <c:v>50.916496945010181</c:v>
                </c:pt>
                <c:pt idx="22">
                  <c:v>57.20524017467249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3D-40DB-9E6A-1E3983EA0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maturantů  (2)'!$A$17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maturantů  (2)'!$B$17:$X$17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75.123674911660771</c:v>
                      </c:pt>
                      <c:pt idx="1">
                        <c:v>66.383257030739045</c:v>
                      </c:pt>
                      <c:pt idx="2">
                        <c:v>66.022443890274317</c:v>
                      </c:pt>
                      <c:pt idx="3">
                        <c:v>74.831243972999033</c:v>
                      </c:pt>
                      <c:pt idx="4">
                        <c:v>70.491803278688522</c:v>
                      </c:pt>
                      <c:pt idx="5">
                        <c:v>65.84615384615384</c:v>
                      </c:pt>
                      <c:pt idx="6">
                        <c:v>69.305912596401029</c:v>
                      </c:pt>
                      <c:pt idx="7">
                        <c:v>69.397308367466351</c:v>
                      </c:pt>
                      <c:pt idx="8">
                        <c:v>73.763664757938571</c:v>
                      </c:pt>
                      <c:pt idx="9">
                        <c:v>71.335740072202171</c:v>
                      </c:pt>
                      <c:pt idx="10">
                        <c:v>74.111675126903549</c:v>
                      </c:pt>
                      <c:pt idx="11">
                        <c:v>69.597701149425291</c:v>
                      </c:pt>
                      <c:pt idx="12">
                        <c:v>66.328747284576394</c:v>
                      </c:pt>
                      <c:pt idx="13">
                        <c:v>63.806970509383376</c:v>
                      </c:pt>
                      <c:pt idx="14">
                        <c:v>70.859167404782994</c:v>
                      </c:pt>
                      <c:pt idx="15">
                        <c:v>70.64039408866995</c:v>
                      </c:pt>
                      <c:pt idx="16">
                        <c:v>70.582524271844662</c:v>
                      </c:pt>
                      <c:pt idx="17">
                        <c:v>71.755027422303471</c:v>
                      </c:pt>
                      <c:pt idx="18">
                        <c:v>64.44622792937399</c:v>
                      </c:pt>
                      <c:pt idx="19">
                        <c:v>63.487332339791358</c:v>
                      </c:pt>
                      <c:pt idx="20">
                        <c:v>64.43264764432648</c:v>
                      </c:pt>
                      <c:pt idx="21">
                        <c:v>64.511278195488728</c:v>
                      </c:pt>
                      <c:pt idx="22">
                        <c:v>64.456437933693138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1C3D-40DB-9E6A-1E3983EA031D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(2)'!$A$18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(2)'!$B$18:$X$18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64.795759276582473</c:v>
                      </c:pt>
                      <c:pt idx="1">
                        <c:v>56.587119973847663</c:v>
                      </c:pt>
                      <c:pt idx="2">
                        <c:v>60.296965784377015</c:v>
                      </c:pt>
                      <c:pt idx="3">
                        <c:v>61.353211009174309</c:v>
                      </c:pt>
                      <c:pt idx="4">
                        <c:v>57.540603248259863</c:v>
                      </c:pt>
                      <c:pt idx="5">
                        <c:v>56.655710764174202</c:v>
                      </c:pt>
                      <c:pt idx="6">
                        <c:v>59.753231492361927</c:v>
                      </c:pt>
                      <c:pt idx="7">
                        <c:v>62.275229357798167</c:v>
                      </c:pt>
                      <c:pt idx="8">
                        <c:v>64.436334144363343</c:v>
                      </c:pt>
                      <c:pt idx="9">
                        <c:v>62.12637154748392</c:v>
                      </c:pt>
                      <c:pt idx="10">
                        <c:v>58.180367118914603</c:v>
                      </c:pt>
                      <c:pt idx="11">
                        <c:v>48.743940061701188</c:v>
                      </c:pt>
                      <c:pt idx="12">
                        <c:v>51.024297284421152</c:v>
                      </c:pt>
                      <c:pt idx="13">
                        <c:v>38.333333333333336</c:v>
                      </c:pt>
                      <c:pt idx="14">
                        <c:v>47.849788007268323</c:v>
                      </c:pt>
                      <c:pt idx="15">
                        <c:v>44.836272040302269</c:v>
                      </c:pt>
                      <c:pt idx="16">
                        <c:v>47.140381282495667</c:v>
                      </c:pt>
                      <c:pt idx="17">
                        <c:v>57.529610829103213</c:v>
                      </c:pt>
                      <c:pt idx="18">
                        <c:v>57.695406929895249</c:v>
                      </c:pt>
                      <c:pt idx="19">
                        <c:v>66.458766458766462</c:v>
                      </c:pt>
                      <c:pt idx="20">
                        <c:v>65.097799511002449</c:v>
                      </c:pt>
                      <c:pt idx="21">
                        <c:v>59.215475550779153</c:v>
                      </c:pt>
                      <c:pt idx="22">
                        <c:v>59.367276322293627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C3D-40DB-9E6A-1E3983EA031D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(2)'!$A$19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(2)'!$B$19:$X$19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73.710073710073715</c:v>
                      </c:pt>
                      <c:pt idx="13">
                        <c:v>76.793248945147681</c:v>
                      </c:pt>
                      <c:pt idx="14">
                        <c:v>77.672209026128272</c:v>
                      </c:pt>
                      <c:pt idx="15">
                        <c:v>76.719576719576722</c:v>
                      </c:pt>
                      <c:pt idx="16">
                        <c:v>78.880407124681938</c:v>
                      </c:pt>
                      <c:pt idx="17">
                        <c:v>77.58620689655173</c:v>
                      </c:pt>
                      <c:pt idx="18">
                        <c:v>75.681341719077565</c:v>
                      </c:pt>
                      <c:pt idx="19">
                        <c:v>74.428274428274435</c:v>
                      </c:pt>
                      <c:pt idx="20">
                        <c:v>76.245210727969351</c:v>
                      </c:pt>
                      <c:pt idx="21">
                        <c:v>73.559322033898312</c:v>
                      </c:pt>
                      <c:pt idx="22">
                        <c:v>75.654853620955322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1C3D-40DB-9E6A-1E3983EA031D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(2)'!$A$20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(2)'!$B$20:$X$20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45.086321381142099</c:v>
                      </c:pt>
                      <c:pt idx="1">
                        <c:v>53.976608187134502</c:v>
                      </c:pt>
                      <c:pt idx="2">
                        <c:v>57.22571290478492</c:v>
                      </c:pt>
                      <c:pt idx="3">
                        <c:v>57.064403394907636</c:v>
                      </c:pt>
                      <c:pt idx="4">
                        <c:v>55.122655122655125</c:v>
                      </c:pt>
                      <c:pt idx="5">
                        <c:v>52.737752161383284</c:v>
                      </c:pt>
                      <c:pt idx="6">
                        <c:v>52.889076339097429</c:v>
                      </c:pt>
                      <c:pt idx="7">
                        <c:v>54.85961123110151</c:v>
                      </c:pt>
                      <c:pt idx="8">
                        <c:v>55.294117647058826</c:v>
                      </c:pt>
                      <c:pt idx="9">
                        <c:v>55.142857142857146</c:v>
                      </c:pt>
                      <c:pt idx="10">
                        <c:v>50.491803278688522</c:v>
                      </c:pt>
                      <c:pt idx="11">
                        <c:v>53.223388305847074</c:v>
                      </c:pt>
                      <c:pt idx="12">
                        <c:v>54.920100925147182</c:v>
                      </c:pt>
                      <c:pt idx="13">
                        <c:v>54.188759278897138</c:v>
                      </c:pt>
                      <c:pt idx="14">
                        <c:v>49.653579676674362</c:v>
                      </c:pt>
                      <c:pt idx="15">
                        <c:v>51.232583065380496</c:v>
                      </c:pt>
                      <c:pt idx="16">
                        <c:v>48.899755501222494</c:v>
                      </c:pt>
                      <c:pt idx="17">
                        <c:v>54.721549636803871</c:v>
                      </c:pt>
                      <c:pt idx="18">
                        <c:v>52.760736196319016</c:v>
                      </c:pt>
                      <c:pt idx="19">
                        <c:v>51.418439716312058</c:v>
                      </c:pt>
                      <c:pt idx="20">
                        <c:v>54.794520547945204</c:v>
                      </c:pt>
                      <c:pt idx="21">
                        <c:v>55.144855144855143</c:v>
                      </c:pt>
                      <c:pt idx="22">
                        <c:v>58.64811133200795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1C3D-40DB-9E6A-1E3983EA031D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(2)'!$A$21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(2)'!$B$21:$X$21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61.934776651137298</c:v>
                      </c:pt>
                      <c:pt idx="1">
                        <c:v>52.993499828942866</c:v>
                      </c:pt>
                      <c:pt idx="2">
                        <c:v>53.28358208955224</c:v>
                      </c:pt>
                      <c:pt idx="3">
                        <c:v>54.545454545454547</c:v>
                      </c:pt>
                      <c:pt idx="4">
                        <c:v>55.635838150289018</c:v>
                      </c:pt>
                      <c:pt idx="5">
                        <c:v>58.327501749475161</c:v>
                      </c:pt>
                      <c:pt idx="6">
                        <c:v>57.044797687861269</c:v>
                      </c:pt>
                      <c:pt idx="7">
                        <c:v>57.142857142857146</c:v>
                      </c:pt>
                      <c:pt idx="8">
                        <c:v>58.933002481389579</c:v>
                      </c:pt>
                      <c:pt idx="9">
                        <c:v>66.982408660351823</c:v>
                      </c:pt>
                      <c:pt idx="10">
                        <c:v>70.555555555555557</c:v>
                      </c:pt>
                      <c:pt idx="11">
                        <c:v>57.194244604316545</c:v>
                      </c:pt>
                      <c:pt idx="12">
                        <c:v>48.802395209580837</c:v>
                      </c:pt>
                      <c:pt idx="13">
                        <c:v>64.11258795934323</c:v>
                      </c:pt>
                      <c:pt idx="14">
                        <c:v>63.506139154160984</c:v>
                      </c:pt>
                      <c:pt idx="15">
                        <c:v>58.775205377147124</c:v>
                      </c:pt>
                      <c:pt idx="16">
                        <c:v>63.698630136986303</c:v>
                      </c:pt>
                      <c:pt idx="17">
                        <c:v>66.310679611650485</c:v>
                      </c:pt>
                      <c:pt idx="18">
                        <c:v>71.536286522148913</c:v>
                      </c:pt>
                      <c:pt idx="19">
                        <c:v>73.179723502304142</c:v>
                      </c:pt>
                      <c:pt idx="20">
                        <c:v>71.90305206463195</c:v>
                      </c:pt>
                      <c:pt idx="21">
                        <c:v>74.442379182156131</c:v>
                      </c:pt>
                      <c:pt idx="22">
                        <c:v>77.021276595744681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1C3D-40DB-9E6A-1E3983EA031D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(2)'!$A$22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(2)'!$B$22:$X$22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59.223300970873787</c:v>
                      </c:pt>
                      <c:pt idx="9">
                        <c:v>55.09372453137734</c:v>
                      </c:pt>
                      <c:pt idx="10">
                        <c:v>49.138804457953391</c:v>
                      </c:pt>
                      <c:pt idx="11">
                        <c:v>51.111111111111114</c:v>
                      </c:pt>
                      <c:pt idx="12">
                        <c:v>50.865384615384613</c:v>
                      </c:pt>
                      <c:pt idx="13">
                        <c:v>53.144266337854503</c:v>
                      </c:pt>
                      <c:pt idx="14">
                        <c:v>52.613240418118465</c:v>
                      </c:pt>
                      <c:pt idx="15">
                        <c:v>59.809264305177109</c:v>
                      </c:pt>
                      <c:pt idx="16">
                        <c:v>54.081632653061227</c:v>
                      </c:pt>
                      <c:pt idx="17">
                        <c:v>64.945652173913047</c:v>
                      </c:pt>
                      <c:pt idx="18">
                        <c:v>66.112531969309458</c:v>
                      </c:pt>
                      <c:pt idx="19">
                        <c:v>67.647058823529406</c:v>
                      </c:pt>
                      <c:pt idx="20">
                        <c:v>69.539078156312627</c:v>
                      </c:pt>
                      <c:pt idx="21">
                        <c:v>67.370892018779344</c:v>
                      </c:pt>
                      <c:pt idx="22">
                        <c:v>67.13513513513513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1C3D-40DB-9E6A-1E3983EA031D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živých přihlášených</a:t>
                </a:r>
              </a:p>
            </c:rich>
          </c:tx>
          <c:layout>
            <c:manualLayout>
              <c:xMode val="edge"/>
              <c:yMode val="edge"/>
              <c:x val="1.0345410734272741E-2"/>
              <c:y val="0.313878476245801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dirty="0"/>
              <a:t>Vývoj podílu uchazečů maturujících v daném roce na celkovém počtu uchazečů - zapsaní</a:t>
            </a:r>
          </a:p>
        </c:rich>
      </c:tx>
      <c:layout>
        <c:manualLayout>
          <c:xMode val="edge"/>
          <c:yMode val="edge"/>
          <c:x val="0.14874607154552608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1060055024795688"/>
          <c:w val="0.70894372840266473"/>
          <c:h val="0.79075597650731688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maturantů  (2)'!$A$39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(2)'!$B$39:$X$39</c:f>
              <c:numCache>
                <c:formatCode>0.0</c:formatCode>
                <c:ptCount val="23"/>
                <c:pt idx="0">
                  <c:v>57.674304015767433</c:v>
                </c:pt>
                <c:pt idx="1">
                  <c:v>55.487336914811969</c:v>
                </c:pt>
                <c:pt idx="2">
                  <c:v>54.349796103307661</c:v>
                </c:pt>
                <c:pt idx="3">
                  <c:v>59.443696724988783</c:v>
                </c:pt>
                <c:pt idx="4">
                  <c:v>55.356762513312034</c:v>
                </c:pt>
                <c:pt idx="5">
                  <c:v>54.081838339044545</c:v>
                </c:pt>
                <c:pt idx="6">
                  <c:v>53.46921968293185</c:v>
                </c:pt>
                <c:pt idx="7">
                  <c:v>50.273430133886478</c:v>
                </c:pt>
                <c:pt idx="8">
                  <c:v>55.347057751867368</c:v>
                </c:pt>
                <c:pt idx="9">
                  <c:v>52.9327022020992</c:v>
                </c:pt>
                <c:pt idx="10">
                  <c:v>50.431613274506041</c:v>
                </c:pt>
                <c:pt idx="11">
                  <c:v>50.405996252342284</c:v>
                </c:pt>
                <c:pt idx="12">
                  <c:v>49.803286276324926</c:v>
                </c:pt>
                <c:pt idx="13">
                  <c:v>44.992215879605602</c:v>
                </c:pt>
                <c:pt idx="14">
                  <c:v>48.471248246844318</c:v>
                </c:pt>
                <c:pt idx="15">
                  <c:v>48.196031268791344</c:v>
                </c:pt>
                <c:pt idx="16">
                  <c:v>52.246397287369312</c:v>
                </c:pt>
                <c:pt idx="17">
                  <c:v>55.906432748538009</c:v>
                </c:pt>
                <c:pt idx="18">
                  <c:v>57.353716394306801</c:v>
                </c:pt>
                <c:pt idx="19">
                  <c:v>59.950792782941498</c:v>
                </c:pt>
                <c:pt idx="20">
                  <c:v>60.986674227388718</c:v>
                </c:pt>
                <c:pt idx="21">
                  <c:v>58.838599487617422</c:v>
                </c:pt>
                <c:pt idx="22">
                  <c:v>60.958344677375443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9B-4E64-90F4-73335A3293C3}"/>
            </c:ext>
          </c:extLst>
        </c:ser>
        <c:ser>
          <c:idx val="2"/>
          <c:order val="1"/>
          <c:tx>
            <c:strRef>
              <c:f>'[DataZCU.xlsx]Podíl maturantů  (2)'!$A$40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(2)'!$B$40:$X$40</c:f>
              <c:numCache>
                <c:formatCode>0.0</c:formatCode>
                <c:ptCount val="23"/>
                <c:pt idx="0">
                  <c:v>82.258064516129039</c:v>
                </c:pt>
                <c:pt idx="1">
                  <c:v>80.5</c:v>
                </c:pt>
                <c:pt idx="2">
                  <c:v>73.543689320388353</c:v>
                </c:pt>
                <c:pt idx="3">
                  <c:v>69.609856262833674</c:v>
                </c:pt>
                <c:pt idx="4">
                  <c:v>63.316582914572862</c:v>
                </c:pt>
                <c:pt idx="5">
                  <c:v>75.447570332480822</c:v>
                </c:pt>
                <c:pt idx="6">
                  <c:v>71.596244131455393</c:v>
                </c:pt>
                <c:pt idx="7">
                  <c:v>64.642082429501087</c:v>
                </c:pt>
                <c:pt idx="8">
                  <c:v>65.466448445171849</c:v>
                </c:pt>
                <c:pt idx="9">
                  <c:v>60.617059891107075</c:v>
                </c:pt>
                <c:pt idx="10">
                  <c:v>62.93706293706294</c:v>
                </c:pt>
                <c:pt idx="11">
                  <c:v>64.270613107822413</c:v>
                </c:pt>
                <c:pt idx="12">
                  <c:v>66.379310344827587</c:v>
                </c:pt>
                <c:pt idx="13">
                  <c:v>62.907268170426065</c:v>
                </c:pt>
                <c:pt idx="14">
                  <c:v>62.566844919786099</c:v>
                </c:pt>
                <c:pt idx="15">
                  <c:v>53.273809523809526</c:v>
                </c:pt>
                <c:pt idx="16">
                  <c:v>68.611111111111114</c:v>
                </c:pt>
                <c:pt idx="17">
                  <c:v>70.847457627118644</c:v>
                </c:pt>
                <c:pt idx="18">
                  <c:v>77.5</c:v>
                </c:pt>
                <c:pt idx="19">
                  <c:v>72.360248447204967</c:v>
                </c:pt>
                <c:pt idx="20">
                  <c:v>78.75</c:v>
                </c:pt>
                <c:pt idx="21">
                  <c:v>75.174825174825173</c:v>
                </c:pt>
                <c:pt idx="22">
                  <c:v>76.158940397350989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9B-4E64-90F4-73335A3293C3}"/>
            </c:ext>
          </c:extLst>
        </c:ser>
        <c:ser>
          <c:idx val="9"/>
          <c:order val="8"/>
          <c:tx>
            <c:strRef>
              <c:f>'[DataZCU.xlsx]Podíl maturantů  (2)'!$A$47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(2)'!$B$47:$X$47</c:f>
              <c:numCache>
                <c:formatCode>0.0</c:formatCode>
                <c:ptCount val="23"/>
                <c:pt idx="0">
                  <c:v>73.6013986013986</c:v>
                </c:pt>
                <c:pt idx="1">
                  <c:v>71.05719237435008</c:v>
                </c:pt>
                <c:pt idx="2">
                  <c:v>63.275862068965516</c:v>
                </c:pt>
                <c:pt idx="3">
                  <c:v>69.60132890365449</c:v>
                </c:pt>
                <c:pt idx="4">
                  <c:v>71.663920922570014</c:v>
                </c:pt>
                <c:pt idx="5">
                  <c:v>70.139968895800934</c:v>
                </c:pt>
                <c:pt idx="6">
                  <c:v>65.666666666666671</c:v>
                </c:pt>
                <c:pt idx="7">
                  <c:v>49.199417758369727</c:v>
                </c:pt>
                <c:pt idx="8">
                  <c:v>48.392036753445637</c:v>
                </c:pt>
                <c:pt idx="9">
                  <c:v>53.307392996108952</c:v>
                </c:pt>
                <c:pt idx="10">
                  <c:v>47.112462006079028</c:v>
                </c:pt>
                <c:pt idx="11">
                  <c:v>51.805337519623237</c:v>
                </c:pt>
                <c:pt idx="12">
                  <c:v>48.753894080996886</c:v>
                </c:pt>
                <c:pt idx="13">
                  <c:v>46.853146853146853</c:v>
                </c:pt>
                <c:pt idx="14">
                  <c:v>51.388888888888886</c:v>
                </c:pt>
                <c:pt idx="15">
                  <c:v>62.295081967213115</c:v>
                </c:pt>
                <c:pt idx="16">
                  <c:v>59.649122807017541</c:v>
                </c:pt>
                <c:pt idx="17">
                  <c:v>63.508771929824562</c:v>
                </c:pt>
                <c:pt idx="18">
                  <c:v>61.129568106312291</c:v>
                </c:pt>
                <c:pt idx="19">
                  <c:v>60.3125</c:v>
                </c:pt>
                <c:pt idx="20">
                  <c:v>55.333333333333336</c:v>
                </c:pt>
                <c:pt idx="21">
                  <c:v>67.34693877551021</c:v>
                </c:pt>
                <c:pt idx="22">
                  <c:v>62.783171521035598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9B-4E64-90F4-73335A3293C3}"/>
            </c:ext>
          </c:extLst>
        </c:ser>
        <c:ser>
          <c:idx val="10"/>
          <c:order val="9"/>
          <c:tx>
            <c:strRef>
              <c:f>'[DataZCU.xlsx]Podíl maturantů  (2)'!$A$48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maturantů  (2)'!$B$2:$X$2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maturantů  (2)'!$B$48:$X$48</c:f>
              <c:numCache>
                <c:formatCode>0.0</c:formatCode>
                <c:ptCount val="23"/>
                <c:pt idx="0">
                  <c:v>57.72357723577236</c:v>
                </c:pt>
                <c:pt idx="1">
                  <c:v>59.889094269870611</c:v>
                </c:pt>
                <c:pt idx="2">
                  <c:v>52.284263959390863</c:v>
                </c:pt>
                <c:pt idx="3">
                  <c:v>69.793621013133205</c:v>
                </c:pt>
                <c:pt idx="4">
                  <c:v>59.103260869565219</c:v>
                </c:pt>
                <c:pt idx="5">
                  <c:v>53.814713896457768</c:v>
                </c:pt>
                <c:pt idx="6">
                  <c:v>42.277691107644308</c:v>
                </c:pt>
                <c:pt idx="7">
                  <c:v>39.707673568818514</c:v>
                </c:pt>
                <c:pt idx="8">
                  <c:v>48.405797101449274</c:v>
                </c:pt>
                <c:pt idx="9">
                  <c:v>41.694915254237287</c:v>
                </c:pt>
                <c:pt idx="10">
                  <c:v>36.055469953775038</c:v>
                </c:pt>
                <c:pt idx="11">
                  <c:v>37.674418604651166</c:v>
                </c:pt>
                <c:pt idx="12">
                  <c:v>36.952714535901926</c:v>
                </c:pt>
                <c:pt idx="13">
                  <c:v>33.823529411764703</c:v>
                </c:pt>
                <c:pt idx="14">
                  <c:v>33.473684210526315</c:v>
                </c:pt>
                <c:pt idx="15">
                  <c:v>36.363636363636367</c:v>
                </c:pt>
                <c:pt idx="16">
                  <c:v>40.294840294840292</c:v>
                </c:pt>
                <c:pt idx="17">
                  <c:v>42.010309278350519</c:v>
                </c:pt>
                <c:pt idx="18">
                  <c:v>46.370023419203747</c:v>
                </c:pt>
                <c:pt idx="19">
                  <c:v>51.704545454545453</c:v>
                </c:pt>
                <c:pt idx="20">
                  <c:v>53.53846153846154</c:v>
                </c:pt>
                <c:pt idx="21">
                  <c:v>48.328267477203646</c:v>
                </c:pt>
                <c:pt idx="22">
                  <c:v>51.83946488294314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9B-4E64-90F4-73335A329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maturantů  (2)'!$A$41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maturantů  (2)'!$B$41:$X$41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69.900497512437809</c:v>
                      </c:pt>
                      <c:pt idx="1">
                        <c:v>58.754863813229569</c:v>
                      </c:pt>
                      <c:pt idx="2">
                        <c:v>58.684654300168631</c:v>
                      </c:pt>
                      <c:pt idx="3">
                        <c:v>71.056241426611791</c:v>
                      </c:pt>
                      <c:pt idx="4">
                        <c:v>62.098138747884938</c:v>
                      </c:pt>
                      <c:pt idx="5">
                        <c:v>52.347083926031296</c:v>
                      </c:pt>
                      <c:pt idx="6">
                        <c:v>61.622276029055691</c:v>
                      </c:pt>
                      <c:pt idx="7">
                        <c:v>64.139941690962104</c:v>
                      </c:pt>
                      <c:pt idx="8">
                        <c:v>68.88111888111888</c:v>
                      </c:pt>
                      <c:pt idx="9">
                        <c:v>63.558106169296984</c:v>
                      </c:pt>
                      <c:pt idx="10">
                        <c:v>64.372918978912324</c:v>
                      </c:pt>
                      <c:pt idx="11">
                        <c:v>70.326409495548958</c:v>
                      </c:pt>
                      <c:pt idx="12">
                        <c:v>60.526315789473685</c:v>
                      </c:pt>
                      <c:pt idx="13">
                        <c:v>54.126679462571978</c:v>
                      </c:pt>
                      <c:pt idx="14">
                        <c:v>63.537906137184116</c:v>
                      </c:pt>
                      <c:pt idx="15">
                        <c:v>60.764587525150908</c:v>
                      </c:pt>
                      <c:pt idx="16">
                        <c:v>67.61904761904762</c:v>
                      </c:pt>
                      <c:pt idx="17">
                        <c:v>64.197530864197532</c:v>
                      </c:pt>
                      <c:pt idx="18">
                        <c:v>59.624413145539904</c:v>
                      </c:pt>
                      <c:pt idx="19">
                        <c:v>64.246823956442825</c:v>
                      </c:pt>
                      <c:pt idx="20">
                        <c:v>61.895910780669148</c:v>
                      </c:pt>
                      <c:pt idx="21">
                        <c:v>67.164179104477611</c:v>
                      </c:pt>
                      <c:pt idx="22">
                        <c:v>59.285714285714285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969B-4E64-90F4-73335A3293C3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(2)'!$A$42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(2)'!$B$42:$X$42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53.130755064456721</c:v>
                      </c:pt>
                      <c:pt idx="1">
                        <c:v>42.526518804243011</c:v>
                      </c:pt>
                      <c:pt idx="2">
                        <c:v>46.360917248255234</c:v>
                      </c:pt>
                      <c:pt idx="3">
                        <c:v>46.281908990011097</c:v>
                      </c:pt>
                      <c:pt idx="4">
                        <c:v>47.932330827067666</c:v>
                      </c:pt>
                      <c:pt idx="5">
                        <c:v>49.726277372262771</c:v>
                      </c:pt>
                      <c:pt idx="6">
                        <c:v>47.63374485596708</c:v>
                      </c:pt>
                      <c:pt idx="7">
                        <c:v>44.41056910569106</c:v>
                      </c:pt>
                      <c:pt idx="8">
                        <c:v>54.801670146137788</c:v>
                      </c:pt>
                      <c:pt idx="9">
                        <c:v>50.877192982456137</c:v>
                      </c:pt>
                      <c:pt idx="10">
                        <c:v>45.479452054794521</c:v>
                      </c:pt>
                      <c:pt idx="11">
                        <c:v>35.209713024282564</c:v>
                      </c:pt>
                      <c:pt idx="12">
                        <c:v>41.41935483870968</c:v>
                      </c:pt>
                      <c:pt idx="13">
                        <c:v>24.039829302987197</c:v>
                      </c:pt>
                      <c:pt idx="14">
                        <c:v>33.159722222222221</c:v>
                      </c:pt>
                      <c:pt idx="15">
                        <c:v>38.146167557932266</c:v>
                      </c:pt>
                      <c:pt idx="16">
                        <c:v>41.70542635658915</c:v>
                      </c:pt>
                      <c:pt idx="17">
                        <c:v>49.237804878048777</c:v>
                      </c:pt>
                      <c:pt idx="18">
                        <c:v>52.469135802469133</c:v>
                      </c:pt>
                      <c:pt idx="19">
                        <c:v>60.780984719864179</c:v>
                      </c:pt>
                      <c:pt idx="20">
                        <c:v>56.357927786499218</c:v>
                      </c:pt>
                      <c:pt idx="21">
                        <c:v>50.078247261345851</c:v>
                      </c:pt>
                      <c:pt idx="22">
                        <c:v>51.969696969696969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69B-4E64-90F4-73335A3293C3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(2)'!$A$43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(2)'!$B$43:$X$43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73.913043478260875</c:v>
                      </c:pt>
                      <c:pt idx="13">
                        <c:v>80.582524271844662</c:v>
                      </c:pt>
                      <c:pt idx="14">
                        <c:v>75</c:v>
                      </c:pt>
                      <c:pt idx="15">
                        <c:v>69.354838709677423</c:v>
                      </c:pt>
                      <c:pt idx="16">
                        <c:v>78.787878787878782</c:v>
                      </c:pt>
                      <c:pt idx="17">
                        <c:v>76.92307692307692</c:v>
                      </c:pt>
                      <c:pt idx="18">
                        <c:v>71.428571428571431</c:v>
                      </c:pt>
                      <c:pt idx="19">
                        <c:v>73.202614379084963</c:v>
                      </c:pt>
                      <c:pt idx="20">
                        <c:v>76.315789473684205</c:v>
                      </c:pt>
                      <c:pt idx="21">
                        <c:v>73.484848484848484</c:v>
                      </c:pt>
                      <c:pt idx="22">
                        <c:v>75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969B-4E64-90F4-73335A3293C3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(2)'!$A$44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(2)'!$B$44:$X$44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36.111111111111114</c:v>
                      </c:pt>
                      <c:pt idx="1">
                        <c:v>43.993759750390012</c:v>
                      </c:pt>
                      <c:pt idx="2">
                        <c:v>50.769230769230766</c:v>
                      </c:pt>
                      <c:pt idx="3">
                        <c:v>51.637279596977329</c:v>
                      </c:pt>
                      <c:pt idx="4">
                        <c:v>44.097995545657014</c:v>
                      </c:pt>
                      <c:pt idx="5">
                        <c:v>45.387840670859539</c:v>
                      </c:pt>
                      <c:pt idx="6">
                        <c:v>43.017329255861362</c:v>
                      </c:pt>
                      <c:pt idx="7">
                        <c:v>49.376558603491269</c:v>
                      </c:pt>
                      <c:pt idx="8">
                        <c:v>48.693834900731453</c:v>
                      </c:pt>
                      <c:pt idx="9">
                        <c:v>50.857843137254903</c:v>
                      </c:pt>
                      <c:pt idx="10">
                        <c:v>46.290491118077327</c:v>
                      </c:pt>
                      <c:pt idx="11">
                        <c:v>50.663716814159294</c:v>
                      </c:pt>
                      <c:pt idx="12">
                        <c:v>52.521739130434781</c:v>
                      </c:pt>
                      <c:pt idx="13">
                        <c:v>47.628083491461098</c:v>
                      </c:pt>
                      <c:pt idx="14">
                        <c:v>44.241316270566728</c:v>
                      </c:pt>
                      <c:pt idx="15">
                        <c:v>42.779783393501802</c:v>
                      </c:pt>
                      <c:pt idx="16">
                        <c:v>41.715399610136451</c:v>
                      </c:pt>
                      <c:pt idx="17">
                        <c:v>45.475113122171948</c:v>
                      </c:pt>
                      <c:pt idx="18">
                        <c:v>42.631578947368418</c:v>
                      </c:pt>
                      <c:pt idx="19">
                        <c:v>43.902439024390247</c:v>
                      </c:pt>
                      <c:pt idx="20">
                        <c:v>51.134020618556704</c:v>
                      </c:pt>
                      <c:pt idx="21">
                        <c:v>47.840531561461795</c:v>
                      </c:pt>
                      <c:pt idx="22">
                        <c:v>53.399668325041461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969B-4E64-90F4-73335A3293C3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(2)'!$A$45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(2)'!$B$45:$X$45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48.598130841121495</c:v>
                      </c:pt>
                      <c:pt idx="1">
                        <c:v>48.375451263537904</c:v>
                      </c:pt>
                      <c:pt idx="2">
                        <c:v>48.664688427299701</c:v>
                      </c:pt>
                      <c:pt idx="3">
                        <c:v>47.956403269754766</c:v>
                      </c:pt>
                      <c:pt idx="4">
                        <c:v>51.442307692307693</c:v>
                      </c:pt>
                      <c:pt idx="5">
                        <c:v>47.874720357941833</c:v>
                      </c:pt>
                      <c:pt idx="6">
                        <c:v>53.723404255319146</c:v>
                      </c:pt>
                      <c:pt idx="7">
                        <c:v>49.625935162094763</c:v>
                      </c:pt>
                      <c:pt idx="8">
                        <c:v>53.652392947103273</c:v>
                      </c:pt>
                      <c:pt idx="9">
                        <c:v>45.544554455445542</c:v>
                      </c:pt>
                      <c:pt idx="10">
                        <c:v>51.123595505617978</c:v>
                      </c:pt>
                      <c:pt idx="11">
                        <c:v>41.935483870967744</c:v>
                      </c:pt>
                      <c:pt idx="12">
                        <c:v>41.317365269461078</c:v>
                      </c:pt>
                      <c:pt idx="13">
                        <c:v>53.703703703703702</c:v>
                      </c:pt>
                      <c:pt idx="14">
                        <c:v>57.185628742514972</c:v>
                      </c:pt>
                      <c:pt idx="15">
                        <c:v>44.108761329305139</c:v>
                      </c:pt>
                      <c:pt idx="16">
                        <c:v>50.408719346049047</c:v>
                      </c:pt>
                      <c:pt idx="17">
                        <c:v>57.425742574257427</c:v>
                      </c:pt>
                      <c:pt idx="18">
                        <c:v>64.089775561097255</c:v>
                      </c:pt>
                      <c:pt idx="19">
                        <c:v>69.626168224299064</c:v>
                      </c:pt>
                      <c:pt idx="20">
                        <c:v>65.446224256292908</c:v>
                      </c:pt>
                      <c:pt idx="21">
                        <c:v>63.085399449035812</c:v>
                      </c:pt>
                      <c:pt idx="22">
                        <c:v>75.208333333333329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969B-4E64-90F4-73335A3293C3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(2)'!$A$46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maturantů  (2)'!$B$46:$X$46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51.746031746031747</c:v>
                      </c:pt>
                      <c:pt idx="9">
                        <c:v>47.741935483870968</c:v>
                      </c:pt>
                      <c:pt idx="10">
                        <c:v>40.410958904109592</c:v>
                      </c:pt>
                      <c:pt idx="11">
                        <c:v>42.279411764705884</c:v>
                      </c:pt>
                      <c:pt idx="12">
                        <c:v>44.758064516129032</c:v>
                      </c:pt>
                      <c:pt idx="13">
                        <c:v>47.058823529411768</c:v>
                      </c:pt>
                      <c:pt idx="14">
                        <c:v>39.543726235741445</c:v>
                      </c:pt>
                      <c:pt idx="15">
                        <c:v>49.668874172185433</c:v>
                      </c:pt>
                      <c:pt idx="16">
                        <c:v>48.511904761904759</c:v>
                      </c:pt>
                      <c:pt idx="17">
                        <c:v>58.381502890173408</c:v>
                      </c:pt>
                      <c:pt idx="18">
                        <c:v>62.420382165605098</c:v>
                      </c:pt>
                      <c:pt idx="19">
                        <c:v>61.320754716981135</c:v>
                      </c:pt>
                      <c:pt idx="20">
                        <c:v>64.672364672364679</c:v>
                      </c:pt>
                      <c:pt idx="21">
                        <c:v>60.256410256410255</c:v>
                      </c:pt>
                      <c:pt idx="22">
                        <c:v>61.159420289855071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969B-4E64-90F4-73335A3293C3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zapsaných</a:t>
                </a:r>
              </a:p>
            </c:rich>
          </c:tx>
          <c:layout>
            <c:manualLayout>
              <c:xMode val="edge"/>
              <c:yMode val="edge"/>
              <c:x val="7.8624808770412086E-3"/>
              <c:y val="0.349541510815551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na celkovém počtu maturantů </a:t>
            </a:r>
            <a:r>
              <a:rPr lang="cs-CZ" sz="1100" b="1"/>
              <a:t>- "živí" přihlášení</a:t>
            </a:r>
          </a:p>
        </c:rich>
      </c:tx>
      <c:layout>
        <c:manualLayout>
          <c:xMode val="edge"/>
          <c:yMode val="edge"/>
          <c:x val="0.14874607154552608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4284560862928539"/>
          <c:w val="0.70894372840266473"/>
          <c:h val="0.75851091812598825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(3)'!$A$15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(3)'!$B$15:$X$15</c:f>
              <c:numCache>
                <c:formatCode>0.0</c:formatCode>
                <c:ptCount val="23"/>
                <c:pt idx="0">
                  <c:v>24.947526236881558</c:v>
                </c:pt>
                <c:pt idx="1">
                  <c:v>27.332411886662058</c:v>
                </c:pt>
                <c:pt idx="2">
                  <c:v>27.782344238040441</c:v>
                </c:pt>
                <c:pt idx="3">
                  <c:v>28.579786456047973</c:v>
                </c:pt>
                <c:pt idx="4">
                  <c:v>30.546370650291294</c:v>
                </c:pt>
                <c:pt idx="5">
                  <c:v>25.421209117938552</c:v>
                </c:pt>
                <c:pt idx="6">
                  <c:v>26.39531298180697</c:v>
                </c:pt>
                <c:pt idx="7">
                  <c:v>31.55480033984707</c:v>
                </c:pt>
                <c:pt idx="8">
                  <c:v>35.150431933273758</c:v>
                </c:pt>
                <c:pt idx="9">
                  <c:v>40.009786331756644</c:v>
                </c:pt>
                <c:pt idx="10">
                  <c:v>34.717436250861475</c:v>
                </c:pt>
                <c:pt idx="11">
                  <c:v>44.649695877449879</c:v>
                </c:pt>
                <c:pt idx="12">
                  <c:v>44.885962849753113</c:v>
                </c:pt>
                <c:pt idx="13">
                  <c:v>42.763674430777286</c:v>
                </c:pt>
                <c:pt idx="14">
                  <c:v>39.122533748701976</c:v>
                </c:pt>
                <c:pt idx="15">
                  <c:v>39.17878528656972</c:v>
                </c:pt>
                <c:pt idx="16">
                  <c:v>41.813530415008529</c:v>
                </c:pt>
                <c:pt idx="17">
                  <c:v>42.916436081903704</c:v>
                </c:pt>
                <c:pt idx="18">
                  <c:v>41.231155778894475</c:v>
                </c:pt>
                <c:pt idx="19">
                  <c:v>36.275460717749759</c:v>
                </c:pt>
                <c:pt idx="20">
                  <c:v>39.543057996485061</c:v>
                </c:pt>
                <c:pt idx="21">
                  <c:v>39.383791024782319</c:v>
                </c:pt>
                <c:pt idx="22">
                  <c:v>38.64744541021836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7B-438D-996A-13645843B458}"/>
            </c:ext>
          </c:extLst>
        </c:ser>
        <c:ser>
          <c:idx val="2"/>
          <c:order val="1"/>
          <c:tx>
            <c:strRef>
              <c:f>'[DataZCU.xlsx]Podíl SŠPK  (3)'!$A$16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(3)'!$B$16:$X$16</c:f>
              <c:numCache>
                <c:formatCode>0.0</c:formatCode>
                <c:ptCount val="23"/>
                <c:pt idx="0">
                  <c:v>36.887254901960787</c:v>
                </c:pt>
                <c:pt idx="1">
                  <c:v>32.850241545893716</c:v>
                </c:pt>
                <c:pt idx="2">
                  <c:v>40.557275541795669</c:v>
                </c:pt>
                <c:pt idx="3">
                  <c:v>38.27893175074184</c:v>
                </c:pt>
                <c:pt idx="4">
                  <c:v>44.029850746268657</c:v>
                </c:pt>
                <c:pt idx="5">
                  <c:v>41.965973534971646</c:v>
                </c:pt>
                <c:pt idx="6">
                  <c:v>54.17439703153989</c:v>
                </c:pt>
                <c:pt idx="7">
                  <c:v>61.45610278372591</c:v>
                </c:pt>
                <c:pt idx="8">
                  <c:v>52.955367913148372</c:v>
                </c:pt>
                <c:pt idx="9">
                  <c:v>56.027164685908318</c:v>
                </c:pt>
                <c:pt idx="10">
                  <c:v>59.590792838874677</c:v>
                </c:pt>
                <c:pt idx="11">
                  <c:v>59.930313588850176</c:v>
                </c:pt>
                <c:pt idx="12">
                  <c:v>59.758203799654574</c:v>
                </c:pt>
                <c:pt idx="13">
                  <c:v>64.449064449064451</c:v>
                </c:pt>
                <c:pt idx="14">
                  <c:v>62.114537444933923</c:v>
                </c:pt>
                <c:pt idx="15">
                  <c:v>59.94318181818182</c:v>
                </c:pt>
                <c:pt idx="16">
                  <c:v>62.409638554216869</c:v>
                </c:pt>
                <c:pt idx="17">
                  <c:v>64.09574468085107</c:v>
                </c:pt>
                <c:pt idx="18">
                  <c:v>57.918552036199095</c:v>
                </c:pt>
                <c:pt idx="19">
                  <c:v>56.140350877192979</c:v>
                </c:pt>
                <c:pt idx="20">
                  <c:v>55.257270693512304</c:v>
                </c:pt>
                <c:pt idx="21">
                  <c:v>51.781472684085507</c:v>
                </c:pt>
                <c:pt idx="22">
                  <c:v>53.436807095343681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7B-438D-996A-13645843B458}"/>
            </c:ext>
          </c:extLst>
        </c:ser>
        <c:ser>
          <c:idx val="9"/>
          <c:order val="8"/>
          <c:tx>
            <c:strRef>
              <c:f>'[DataZCU.xlsx]Podíl SŠPK  (3)'!$A$23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(3)'!$B$23:$X$23</c:f>
              <c:numCache>
                <c:formatCode>0.0</c:formatCode>
                <c:ptCount val="23"/>
                <c:pt idx="0">
                  <c:v>32.237871674491394</c:v>
                </c:pt>
                <c:pt idx="1">
                  <c:v>39.717425431711149</c:v>
                </c:pt>
                <c:pt idx="2">
                  <c:v>42.307692307692307</c:v>
                </c:pt>
                <c:pt idx="3">
                  <c:v>41.275797373358351</c:v>
                </c:pt>
                <c:pt idx="4">
                  <c:v>46.534653465346537</c:v>
                </c:pt>
                <c:pt idx="5">
                  <c:v>42.307692307692307</c:v>
                </c:pt>
                <c:pt idx="6">
                  <c:v>43.392070484581495</c:v>
                </c:pt>
                <c:pt idx="7">
                  <c:v>51.785714285714285</c:v>
                </c:pt>
                <c:pt idx="8">
                  <c:v>53.061224489795919</c:v>
                </c:pt>
                <c:pt idx="9">
                  <c:v>63.505154639175259</c:v>
                </c:pt>
                <c:pt idx="10">
                  <c:v>58.456973293768549</c:v>
                </c:pt>
                <c:pt idx="11">
                  <c:v>56.30252100840336</c:v>
                </c:pt>
                <c:pt idx="12">
                  <c:v>53.295128939828082</c:v>
                </c:pt>
                <c:pt idx="13">
                  <c:v>47.881355932203391</c:v>
                </c:pt>
                <c:pt idx="14">
                  <c:v>46.192893401015226</c:v>
                </c:pt>
                <c:pt idx="15">
                  <c:v>37.974683544303801</c:v>
                </c:pt>
                <c:pt idx="16">
                  <c:v>52.717391304347828</c:v>
                </c:pt>
                <c:pt idx="17">
                  <c:v>38.94736842105263</c:v>
                </c:pt>
                <c:pt idx="18">
                  <c:v>44.559585492227981</c:v>
                </c:pt>
                <c:pt idx="19">
                  <c:v>30.575539568345324</c:v>
                </c:pt>
                <c:pt idx="20">
                  <c:v>43.309859154929576</c:v>
                </c:pt>
                <c:pt idx="21">
                  <c:v>45.504087193460492</c:v>
                </c:pt>
                <c:pt idx="22">
                  <c:v>43.16770186335404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7B-438D-996A-13645843B458}"/>
            </c:ext>
          </c:extLst>
        </c:ser>
        <c:ser>
          <c:idx val="10"/>
          <c:order val="9"/>
          <c:tx>
            <c:strRef>
              <c:f>'[DataZCU.xlsx]Podíl SŠPK  (3)'!$A$24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(3)'!$B$24:$X$24</c:f>
              <c:numCache>
                <c:formatCode>0.0</c:formatCode>
                <c:ptCount val="23"/>
                <c:pt idx="0">
                  <c:v>53.728489483747609</c:v>
                </c:pt>
                <c:pt idx="1">
                  <c:v>49.818840579710148</c:v>
                </c:pt>
                <c:pt idx="2">
                  <c:v>44.025157232704402</c:v>
                </c:pt>
                <c:pt idx="3">
                  <c:v>44.189852700490995</c:v>
                </c:pt>
                <c:pt idx="4">
                  <c:v>44.213649851632049</c:v>
                </c:pt>
                <c:pt idx="5">
                  <c:v>29.753521126760564</c:v>
                </c:pt>
                <c:pt idx="6">
                  <c:v>23.670212765957448</c:v>
                </c:pt>
                <c:pt idx="7">
                  <c:v>39.433551198257078</c:v>
                </c:pt>
                <c:pt idx="8">
                  <c:v>48.591549295774648</c:v>
                </c:pt>
                <c:pt idx="9">
                  <c:v>62.22910216718266</c:v>
                </c:pt>
                <c:pt idx="10">
                  <c:v>46.236559139784944</c:v>
                </c:pt>
                <c:pt idx="11">
                  <c:v>45.918367346938773</c:v>
                </c:pt>
                <c:pt idx="12">
                  <c:v>57.551020408163268</c:v>
                </c:pt>
                <c:pt idx="13">
                  <c:v>64.976958525345623</c:v>
                </c:pt>
                <c:pt idx="14">
                  <c:v>57.142857142857146</c:v>
                </c:pt>
                <c:pt idx="15">
                  <c:v>51.515151515151516</c:v>
                </c:pt>
                <c:pt idx="16">
                  <c:v>53.731343283582092</c:v>
                </c:pt>
                <c:pt idx="17">
                  <c:v>55.274261603375528</c:v>
                </c:pt>
                <c:pt idx="18">
                  <c:v>45.928338762214985</c:v>
                </c:pt>
                <c:pt idx="19">
                  <c:v>42.907801418439718</c:v>
                </c:pt>
                <c:pt idx="20">
                  <c:v>46.739130434782609</c:v>
                </c:pt>
                <c:pt idx="21">
                  <c:v>44.8</c:v>
                </c:pt>
                <c:pt idx="22">
                  <c:v>48.473282442748094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7B-438D-996A-13645843B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(3)'!$A$17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(3)'!$B$17:$X$17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36.500470366886169</c:v>
                      </c:pt>
                      <c:pt idx="1">
                        <c:v>37.142857142857146</c:v>
                      </c:pt>
                      <c:pt idx="2">
                        <c:v>37.393767705382437</c:v>
                      </c:pt>
                      <c:pt idx="3">
                        <c:v>35.695876288659797</c:v>
                      </c:pt>
                      <c:pt idx="4">
                        <c:v>37.645348837209305</c:v>
                      </c:pt>
                      <c:pt idx="5">
                        <c:v>32.943925233644862</c:v>
                      </c:pt>
                      <c:pt idx="6">
                        <c:v>33.308605341246292</c:v>
                      </c:pt>
                      <c:pt idx="7">
                        <c:v>39.123102866779092</c:v>
                      </c:pt>
                      <c:pt idx="8">
                        <c:v>41.213832039520113</c:v>
                      </c:pt>
                      <c:pt idx="9">
                        <c:v>50</c:v>
                      </c:pt>
                      <c:pt idx="10">
                        <c:v>43.972602739726028</c:v>
                      </c:pt>
                      <c:pt idx="11">
                        <c:v>49.710982658959537</c:v>
                      </c:pt>
                      <c:pt idx="12">
                        <c:v>49.126637554585152</c:v>
                      </c:pt>
                      <c:pt idx="13">
                        <c:v>53.081232492997202</c:v>
                      </c:pt>
                      <c:pt idx="14">
                        <c:v>51</c:v>
                      </c:pt>
                      <c:pt idx="15">
                        <c:v>58.437935843793582</c:v>
                      </c:pt>
                      <c:pt idx="16">
                        <c:v>62.310866574965615</c:v>
                      </c:pt>
                      <c:pt idx="17">
                        <c:v>58.726114649681527</c:v>
                      </c:pt>
                      <c:pt idx="18">
                        <c:v>56.288916562889163</c:v>
                      </c:pt>
                      <c:pt idx="19">
                        <c:v>51.525821596244128</c:v>
                      </c:pt>
                      <c:pt idx="20">
                        <c:v>56.95159629248198</c:v>
                      </c:pt>
                      <c:pt idx="21">
                        <c:v>60.372960372960371</c:v>
                      </c:pt>
                      <c:pt idx="22">
                        <c:v>58.612440191387563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DC7B-438D-996A-13645843B458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(3)'!$A$18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(3)'!$B$18:$X$18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33.205004812319537</c:v>
                      </c:pt>
                      <c:pt idx="1">
                        <c:v>37.377238590410165</c:v>
                      </c:pt>
                      <c:pt idx="2">
                        <c:v>36.027837259100643</c:v>
                      </c:pt>
                      <c:pt idx="3">
                        <c:v>41.355140186915889</c:v>
                      </c:pt>
                      <c:pt idx="4">
                        <c:v>47.11021505376344</c:v>
                      </c:pt>
                      <c:pt idx="5">
                        <c:v>43.002175489485133</c:v>
                      </c:pt>
                      <c:pt idx="6">
                        <c:v>39.282202556538842</c:v>
                      </c:pt>
                      <c:pt idx="7">
                        <c:v>43.252799057159692</c:v>
                      </c:pt>
                      <c:pt idx="8">
                        <c:v>53.555695405915671</c:v>
                      </c:pt>
                      <c:pt idx="9">
                        <c:v>57.369062119366625</c:v>
                      </c:pt>
                      <c:pt idx="10">
                        <c:v>52.263374485596707</c:v>
                      </c:pt>
                      <c:pt idx="11">
                        <c:v>54.88245931283906</c:v>
                      </c:pt>
                      <c:pt idx="12">
                        <c:v>56.862745098039213</c:v>
                      </c:pt>
                      <c:pt idx="13">
                        <c:v>54.906832298136649</c:v>
                      </c:pt>
                      <c:pt idx="14">
                        <c:v>50</c:v>
                      </c:pt>
                      <c:pt idx="15">
                        <c:v>49.016853932584269</c:v>
                      </c:pt>
                      <c:pt idx="16">
                        <c:v>51.470588235294116</c:v>
                      </c:pt>
                      <c:pt idx="17">
                        <c:v>56.470588235294116</c:v>
                      </c:pt>
                      <c:pt idx="18">
                        <c:v>55.307262569832403</c:v>
                      </c:pt>
                      <c:pt idx="19">
                        <c:v>48.175182481751825</c:v>
                      </c:pt>
                      <c:pt idx="20">
                        <c:v>51.83098591549296</c:v>
                      </c:pt>
                      <c:pt idx="21">
                        <c:v>52.722323049001815</c:v>
                      </c:pt>
                      <c:pt idx="22">
                        <c:v>52.123230641132388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DC7B-438D-996A-13645843B458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(3)'!$A$19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(3)'!$B$19:$X$19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21.666666666666668</c:v>
                      </c:pt>
                      <c:pt idx="13">
                        <c:v>18.406593406593405</c:v>
                      </c:pt>
                      <c:pt idx="14">
                        <c:v>20.183486238532112</c:v>
                      </c:pt>
                      <c:pt idx="15">
                        <c:v>25.172413793103448</c:v>
                      </c:pt>
                      <c:pt idx="16">
                        <c:v>21.612903225806452</c:v>
                      </c:pt>
                      <c:pt idx="17">
                        <c:v>23.174603174603174</c:v>
                      </c:pt>
                      <c:pt idx="18">
                        <c:v>22.991689750692522</c:v>
                      </c:pt>
                      <c:pt idx="19">
                        <c:v>16.759776536312849</c:v>
                      </c:pt>
                      <c:pt idx="20">
                        <c:v>15.075376884422111</c:v>
                      </c:pt>
                      <c:pt idx="21">
                        <c:v>17.511520737327189</c:v>
                      </c:pt>
                      <c:pt idx="22">
                        <c:v>17.922606924643585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DC7B-438D-996A-13645843B458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(3)'!$A$20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(3)'!$B$20:$X$20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37.997054491899853</c:v>
                      </c:pt>
                      <c:pt idx="1">
                        <c:v>35.319609967497293</c:v>
                      </c:pt>
                      <c:pt idx="2">
                        <c:v>30.996621621621621</c:v>
                      </c:pt>
                      <c:pt idx="3">
                        <c:v>31.671041119860018</c:v>
                      </c:pt>
                      <c:pt idx="4">
                        <c:v>34.904013961605585</c:v>
                      </c:pt>
                      <c:pt idx="5">
                        <c:v>27.140255009107467</c:v>
                      </c:pt>
                      <c:pt idx="6">
                        <c:v>29.186602870813399</c:v>
                      </c:pt>
                      <c:pt idx="7">
                        <c:v>33.779527559055119</c:v>
                      </c:pt>
                      <c:pt idx="8">
                        <c:v>39.829787234042556</c:v>
                      </c:pt>
                      <c:pt idx="9">
                        <c:v>47.979274611398964</c:v>
                      </c:pt>
                      <c:pt idx="10">
                        <c:v>47.272727272727273</c:v>
                      </c:pt>
                      <c:pt idx="11">
                        <c:v>48.309859154929576</c:v>
                      </c:pt>
                      <c:pt idx="12">
                        <c:v>51.607963246554363</c:v>
                      </c:pt>
                      <c:pt idx="13">
                        <c:v>48.727984344422701</c:v>
                      </c:pt>
                      <c:pt idx="14">
                        <c:v>51.627906976744185</c:v>
                      </c:pt>
                      <c:pt idx="15">
                        <c:v>46.02510460251046</c:v>
                      </c:pt>
                      <c:pt idx="16">
                        <c:v>49</c:v>
                      </c:pt>
                      <c:pt idx="17">
                        <c:v>50.442477876106196</c:v>
                      </c:pt>
                      <c:pt idx="18">
                        <c:v>51.744186046511629</c:v>
                      </c:pt>
                      <c:pt idx="19">
                        <c:v>43.275862068965516</c:v>
                      </c:pt>
                      <c:pt idx="20">
                        <c:v>51.25</c:v>
                      </c:pt>
                      <c:pt idx="21">
                        <c:v>52.89855072463768</c:v>
                      </c:pt>
                      <c:pt idx="22">
                        <c:v>58.135593220338983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DC7B-438D-996A-13645843B458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(3)'!$A$21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(3)'!$B$21:$X$21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18.849557522123895</c:v>
                      </c:pt>
                      <c:pt idx="1">
                        <c:v>19.883795997417689</c:v>
                      </c:pt>
                      <c:pt idx="2">
                        <c:v>19.537815126050422</c:v>
                      </c:pt>
                      <c:pt idx="3">
                        <c:v>21.568627450980394</c:v>
                      </c:pt>
                      <c:pt idx="4">
                        <c:v>17.792207792207794</c:v>
                      </c:pt>
                      <c:pt idx="5">
                        <c:v>15.836832633473305</c:v>
                      </c:pt>
                      <c:pt idx="6">
                        <c:v>16.149461684610515</c:v>
                      </c:pt>
                      <c:pt idx="7">
                        <c:v>20.87912087912088</c:v>
                      </c:pt>
                      <c:pt idx="8">
                        <c:v>21.754385964912281</c:v>
                      </c:pt>
                      <c:pt idx="9">
                        <c:v>21.818181818181817</c:v>
                      </c:pt>
                      <c:pt idx="10">
                        <c:v>15.485564304461942</c:v>
                      </c:pt>
                      <c:pt idx="11">
                        <c:v>35.220125786163521</c:v>
                      </c:pt>
                      <c:pt idx="12">
                        <c:v>32.515337423312886</c:v>
                      </c:pt>
                      <c:pt idx="13">
                        <c:v>29.512195121951219</c:v>
                      </c:pt>
                      <c:pt idx="14">
                        <c:v>22.771213748657356</c:v>
                      </c:pt>
                      <c:pt idx="15">
                        <c:v>22.998729351969505</c:v>
                      </c:pt>
                      <c:pt idx="16">
                        <c:v>22.446236559139784</c:v>
                      </c:pt>
                      <c:pt idx="17">
                        <c:v>24.890190336749633</c:v>
                      </c:pt>
                      <c:pt idx="18">
                        <c:v>22.266139657444004</c:v>
                      </c:pt>
                      <c:pt idx="19">
                        <c:v>22.544080604534006</c:v>
                      </c:pt>
                      <c:pt idx="20">
                        <c:v>21.847690387016229</c:v>
                      </c:pt>
                      <c:pt idx="21">
                        <c:v>22.347066167290887</c:v>
                      </c:pt>
                      <c:pt idx="22">
                        <c:v>22.983425414364643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DC7B-438D-996A-13645843B458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(3)'!$A$22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(3)'!$B$22:$X$22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45.081967213114751</c:v>
                      </c:pt>
                      <c:pt idx="9">
                        <c:v>43.047337278106511</c:v>
                      </c:pt>
                      <c:pt idx="10">
                        <c:v>39.587628865979383</c:v>
                      </c:pt>
                      <c:pt idx="11">
                        <c:v>49.347826086956523</c:v>
                      </c:pt>
                      <c:pt idx="12">
                        <c:v>51.417769376181475</c:v>
                      </c:pt>
                      <c:pt idx="13">
                        <c:v>55.916473317865432</c:v>
                      </c:pt>
                      <c:pt idx="14">
                        <c:v>48.123620309050771</c:v>
                      </c:pt>
                      <c:pt idx="15">
                        <c:v>41.685649202733487</c:v>
                      </c:pt>
                      <c:pt idx="16">
                        <c:v>46.226415094339622</c:v>
                      </c:pt>
                      <c:pt idx="17">
                        <c:v>44.560669456066947</c:v>
                      </c:pt>
                      <c:pt idx="18">
                        <c:v>41.586073500967117</c:v>
                      </c:pt>
                      <c:pt idx="19">
                        <c:v>38.043478260869563</c:v>
                      </c:pt>
                      <c:pt idx="20">
                        <c:v>46.54178674351585</c:v>
                      </c:pt>
                      <c:pt idx="21">
                        <c:v>40.418118466898953</c:v>
                      </c:pt>
                      <c:pt idx="22">
                        <c:v>38.003220611916262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DC7B-438D-996A-13645843B458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živých přihlášených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na SŠ</a:t>
            </a:r>
          </a:p>
          <a:p>
            <a:pPr>
              <a:defRPr sz="1100" b="1"/>
            </a:pPr>
            <a:r>
              <a:rPr lang="cs-CZ" sz="1100" b="1" i="0" u="none" strike="noStrike" kern="1200" spc="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Plzeňském kraji na celkovém počtu maturantů </a:t>
            </a:r>
            <a:r>
              <a:rPr lang="cs-CZ" sz="1100" b="1" dirty="0"/>
              <a:t>- zapsaní</a:t>
            </a:r>
          </a:p>
        </c:rich>
      </c:tx>
      <c:layout>
        <c:manualLayout>
          <c:xMode val="edge"/>
          <c:yMode val="edge"/>
          <c:x val="0.11646798340151615"/>
          <c:y val="1.93470350287971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3962110279115256"/>
          <c:w val="0.70894372840266473"/>
          <c:h val="0.76173542396412119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(3)'!$A$39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(3)'!$B$39:$X$39</c:f>
              <c:numCache>
                <c:formatCode>0.0</c:formatCode>
                <c:ptCount val="23"/>
                <c:pt idx="0">
                  <c:v>40.580948312686886</c:v>
                </c:pt>
                <c:pt idx="1">
                  <c:v>42.000922083909636</c:v>
                </c:pt>
                <c:pt idx="2">
                  <c:v>41.934139224676947</c:v>
                </c:pt>
                <c:pt idx="3">
                  <c:v>42.188679245283019</c:v>
                </c:pt>
                <c:pt idx="4">
                  <c:v>44.555598307041173</c:v>
                </c:pt>
                <c:pt idx="5">
                  <c:v>36.15355944837868</c:v>
                </c:pt>
                <c:pt idx="6">
                  <c:v>37.69734308817867</c:v>
                </c:pt>
                <c:pt idx="7">
                  <c:v>42.760690172543136</c:v>
                </c:pt>
                <c:pt idx="8">
                  <c:v>49.078341013824883</c:v>
                </c:pt>
                <c:pt idx="9">
                  <c:v>56.726283048211506</c:v>
                </c:pt>
                <c:pt idx="10">
                  <c:v>50.779764168885507</c:v>
                </c:pt>
                <c:pt idx="11">
                  <c:v>53.738124741842213</c:v>
                </c:pt>
                <c:pt idx="12">
                  <c:v>55.483271375464682</c:v>
                </c:pt>
                <c:pt idx="13">
                  <c:v>56.747404844290656</c:v>
                </c:pt>
                <c:pt idx="14">
                  <c:v>52.893518518518519</c:v>
                </c:pt>
                <c:pt idx="15">
                  <c:v>52.214597629444789</c:v>
                </c:pt>
                <c:pt idx="16">
                  <c:v>54.353704705246081</c:v>
                </c:pt>
                <c:pt idx="17">
                  <c:v>56.328451882845187</c:v>
                </c:pt>
                <c:pt idx="18">
                  <c:v>52.619485294117645</c:v>
                </c:pt>
                <c:pt idx="19">
                  <c:v>46.55722754217966</c:v>
                </c:pt>
                <c:pt idx="20">
                  <c:v>51.975825197582523</c:v>
                </c:pt>
                <c:pt idx="21">
                  <c:v>54.184808901790035</c:v>
                </c:pt>
                <c:pt idx="22">
                  <c:v>52.076820008932557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DF-4C82-8E9F-035A03E0B45D}"/>
            </c:ext>
          </c:extLst>
        </c:ser>
        <c:ser>
          <c:idx val="2"/>
          <c:order val="1"/>
          <c:tx>
            <c:strRef>
              <c:f>'[DataZCU.xlsx]Podíl SŠPK  (3)'!$A$40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(3)'!$B$40:$X$40</c:f>
              <c:numCache>
                <c:formatCode>0.0</c:formatCode>
                <c:ptCount val="23"/>
                <c:pt idx="0">
                  <c:v>46.218487394957982</c:v>
                </c:pt>
                <c:pt idx="1">
                  <c:v>38.509316770186338</c:v>
                </c:pt>
                <c:pt idx="2">
                  <c:v>50.495049504950494</c:v>
                </c:pt>
                <c:pt idx="3">
                  <c:v>46.312684365781713</c:v>
                </c:pt>
                <c:pt idx="4">
                  <c:v>49.603174603174601</c:v>
                </c:pt>
                <c:pt idx="5">
                  <c:v>43.389830508474574</c:v>
                </c:pt>
                <c:pt idx="6">
                  <c:v>60.655737704918032</c:v>
                </c:pt>
                <c:pt idx="7">
                  <c:v>64.765100671140942</c:v>
                </c:pt>
                <c:pt idx="8">
                  <c:v>60.5</c:v>
                </c:pt>
                <c:pt idx="9">
                  <c:v>63.17365269461078</c:v>
                </c:pt>
                <c:pt idx="10">
                  <c:v>61.666666666666664</c:v>
                </c:pt>
                <c:pt idx="11">
                  <c:v>68.421052631578945</c:v>
                </c:pt>
                <c:pt idx="12">
                  <c:v>64.610389610389603</c:v>
                </c:pt>
                <c:pt idx="13">
                  <c:v>70.916334661354583</c:v>
                </c:pt>
                <c:pt idx="14">
                  <c:v>70.940170940170944</c:v>
                </c:pt>
                <c:pt idx="15">
                  <c:v>65.363128491620117</c:v>
                </c:pt>
                <c:pt idx="16">
                  <c:v>64.372469635627525</c:v>
                </c:pt>
                <c:pt idx="17">
                  <c:v>73.205741626794264</c:v>
                </c:pt>
                <c:pt idx="18">
                  <c:v>60.931899641577061</c:v>
                </c:pt>
                <c:pt idx="19">
                  <c:v>59.227467811158796</c:v>
                </c:pt>
                <c:pt idx="20">
                  <c:v>61.111111111111114</c:v>
                </c:pt>
                <c:pt idx="21">
                  <c:v>63.255813953488371</c:v>
                </c:pt>
                <c:pt idx="22">
                  <c:v>61.304347826086953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DF-4C82-8E9F-035A03E0B45D}"/>
            </c:ext>
          </c:extLst>
        </c:ser>
        <c:ser>
          <c:idx val="9"/>
          <c:order val="8"/>
          <c:tx>
            <c:strRef>
              <c:f>'[DataZCU.xlsx]Podíl SŠPK  (3)'!$A$47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(3)'!$B$47:$X$47</c:f>
              <c:numCache>
                <c:formatCode>0.0</c:formatCode>
                <c:ptCount val="23"/>
                <c:pt idx="0">
                  <c:v>34.916864608076011</c:v>
                </c:pt>
                <c:pt idx="1">
                  <c:v>43.902439024390247</c:v>
                </c:pt>
                <c:pt idx="2">
                  <c:v>46.321525885558586</c:v>
                </c:pt>
                <c:pt idx="3">
                  <c:v>42.959427207637233</c:v>
                </c:pt>
                <c:pt idx="4">
                  <c:v>47.816091954022987</c:v>
                </c:pt>
                <c:pt idx="5">
                  <c:v>44.124168514412418</c:v>
                </c:pt>
                <c:pt idx="6">
                  <c:v>43.654822335025379</c:v>
                </c:pt>
                <c:pt idx="7">
                  <c:v>52.366863905325445</c:v>
                </c:pt>
                <c:pt idx="8">
                  <c:v>53.481012658227847</c:v>
                </c:pt>
                <c:pt idx="9">
                  <c:v>62.530413625304135</c:v>
                </c:pt>
                <c:pt idx="10">
                  <c:v>60.322580645161288</c:v>
                </c:pt>
                <c:pt idx="11">
                  <c:v>55.757575757575758</c:v>
                </c:pt>
                <c:pt idx="12">
                  <c:v>55.910543130990412</c:v>
                </c:pt>
                <c:pt idx="13">
                  <c:v>47.761194029850749</c:v>
                </c:pt>
                <c:pt idx="14">
                  <c:v>45.405405405405403</c:v>
                </c:pt>
                <c:pt idx="15">
                  <c:v>37.5</c:v>
                </c:pt>
                <c:pt idx="16">
                  <c:v>52.941176470588232</c:v>
                </c:pt>
                <c:pt idx="17">
                  <c:v>38.121546961325969</c:v>
                </c:pt>
                <c:pt idx="18">
                  <c:v>45.652173913043477</c:v>
                </c:pt>
                <c:pt idx="19">
                  <c:v>33.160621761658028</c:v>
                </c:pt>
                <c:pt idx="20">
                  <c:v>45.180722891566262</c:v>
                </c:pt>
                <c:pt idx="21">
                  <c:v>50.649350649350652</c:v>
                </c:pt>
                <c:pt idx="22">
                  <c:v>44.329896907216494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DF-4C82-8E9F-035A03E0B45D}"/>
            </c:ext>
          </c:extLst>
        </c:ser>
        <c:ser>
          <c:idx val="10"/>
          <c:order val="9"/>
          <c:tx>
            <c:strRef>
              <c:f>'[DataZCU.xlsx]Podíl SŠPK  (3)'!$A$48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(3)'!$B$48:$X$48</c:f>
              <c:numCache>
                <c:formatCode>0.0</c:formatCode>
                <c:ptCount val="23"/>
                <c:pt idx="0">
                  <c:v>53.239436619718312</c:v>
                </c:pt>
                <c:pt idx="1">
                  <c:v>50.925925925925924</c:v>
                </c:pt>
                <c:pt idx="2">
                  <c:v>44.660194174757279</c:v>
                </c:pt>
                <c:pt idx="3">
                  <c:v>46.505376344086024</c:v>
                </c:pt>
                <c:pt idx="4">
                  <c:v>45.057471264367813</c:v>
                </c:pt>
                <c:pt idx="5">
                  <c:v>23.797468354430379</c:v>
                </c:pt>
                <c:pt idx="6">
                  <c:v>18.819188191881917</c:v>
                </c:pt>
                <c:pt idx="7">
                  <c:v>34.355828220858896</c:v>
                </c:pt>
                <c:pt idx="8">
                  <c:v>47.604790419161674</c:v>
                </c:pt>
                <c:pt idx="9">
                  <c:v>66.260162601626021</c:v>
                </c:pt>
                <c:pt idx="10">
                  <c:v>48.29059829059829</c:v>
                </c:pt>
                <c:pt idx="11">
                  <c:v>47.736625514403293</c:v>
                </c:pt>
                <c:pt idx="12">
                  <c:v>57.81990521327014</c:v>
                </c:pt>
                <c:pt idx="13">
                  <c:v>65.760869565217391</c:v>
                </c:pt>
                <c:pt idx="14">
                  <c:v>55.345911949685537</c:v>
                </c:pt>
                <c:pt idx="15">
                  <c:v>60.416666666666664</c:v>
                </c:pt>
                <c:pt idx="16">
                  <c:v>54.268292682926827</c:v>
                </c:pt>
                <c:pt idx="17">
                  <c:v>58.895705521472394</c:v>
                </c:pt>
                <c:pt idx="18">
                  <c:v>48.98989898989899</c:v>
                </c:pt>
                <c:pt idx="19">
                  <c:v>47.252747252747255</c:v>
                </c:pt>
                <c:pt idx="20">
                  <c:v>55.747126436781606</c:v>
                </c:pt>
                <c:pt idx="21">
                  <c:v>55.345911949685537</c:v>
                </c:pt>
                <c:pt idx="22">
                  <c:v>54.193548387096776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DF-4C82-8E9F-035A03E0B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(3)'!$A$41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(3)'!$B$41:$X$41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49.466192170818502</c:v>
                      </c:pt>
                      <c:pt idx="1">
                        <c:v>43.70860927152318</c:v>
                      </c:pt>
                      <c:pt idx="2">
                        <c:v>46.839080459770116</c:v>
                      </c:pt>
                      <c:pt idx="3">
                        <c:v>46.91119691119691</c:v>
                      </c:pt>
                      <c:pt idx="4">
                        <c:v>47.956403269754766</c:v>
                      </c:pt>
                      <c:pt idx="5">
                        <c:v>51.358695652173914</c:v>
                      </c:pt>
                      <c:pt idx="6">
                        <c:v>42.632612966601179</c:v>
                      </c:pt>
                      <c:pt idx="7">
                        <c:v>47.272727272727273</c:v>
                      </c:pt>
                      <c:pt idx="8">
                        <c:v>46.02368866328257</c:v>
                      </c:pt>
                      <c:pt idx="9">
                        <c:v>56.207674943566595</c:v>
                      </c:pt>
                      <c:pt idx="10">
                        <c:v>55.689655172413794</c:v>
                      </c:pt>
                      <c:pt idx="11">
                        <c:v>58.22784810126582</c:v>
                      </c:pt>
                      <c:pt idx="12">
                        <c:v>61.684782608695649</c:v>
                      </c:pt>
                      <c:pt idx="13">
                        <c:v>62.765957446808514</c:v>
                      </c:pt>
                      <c:pt idx="14">
                        <c:v>57.670454545454547</c:v>
                      </c:pt>
                      <c:pt idx="15">
                        <c:v>65.894039735099341</c:v>
                      </c:pt>
                      <c:pt idx="16">
                        <c:v>66.478873239436624</c:v>
                      </c:pt>
                      <c:pt idx="17">
                        <c:v>69.230769230769226</c:v>
                      </c:pt>
                      <c:pt idx="18">
                        <c:v>63.254593175853017</c:v>
                      </c:pt>
                      <c:pt idx="19">
                        <c:v>60.16949152542373</c:v>
                      </c:pt>
                      <c:pt idx="20">
                        <c:v>71.171171171171167</c:v>
                      </c:pt>
                      <c:pt idx="21">
                        <c:v>68.055555555555557</c:v>
                      </c:pt>
                      <c:pt idx="22">
                        <c:v>67.46987951807229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1DDF-4C82-8E9F-035A03E0B45D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(3)'!$A$42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(3)'!$B$42:$X$42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39.168110918544194</c:v>
                      </c:pt>
                      <c:pt idx="1">
                        <c:v>43.310657596371883</c:v>
                      </c:pt>
                      <c:pt idx="2">
                        <c:v>44.086021505376344</c:v>
                      </c:pt>
                      <c:pt idx="3">
                        <c:v>55.875299760191844</c:v>
                      </c:pt>
                      <c:pt idx="4">
                        <c:v>56.470588235294116</c:v>
                      </c:pt>
                      <c:pt idx="5">
                        <c:v>43.302752293577981</c:v>
                      </c:pt>
                      <c:pt idx="6">
                        <c:v>44.276457883369332</c:v>
                      </c:pt>
                      <c:pt idx="7">
                        <c:v>50.34324942791762</c:v>
                      </c:pt>
                      <c:pt idx="8">
                        <c:v>62.666666666666664</c:v>
                      </c:pt>
                      <c:pt idx="9">
                        <c:v>65.251989389920425</c:v>
                      </c:pt>
                      <c:pt idx="10">
                        <c:v>56.325301204819276</c:v>
                      </c:pt>
                      <c:pt idx="11">
                        <c:v>59.561128526645767</c:v>
                      </c:pt>
                      <c:pt idx="12">
                        <c:v>64.485981308411212</c:v>
                      </c:pt>
                      <c:pt idx="13">
                        <c:v>68.639053254437869</c:v>
                      </c:pt>
                      <c:pt idx="14">
                        <c:v>51.832460732984295</c:v>
                      </c:pt>
                      <c:pt idx="15">
                        <c:v>54.67289719626168</c:v>
                      </c:pt>
                      <c:pt idx="16">
                        <c:v>62.45353159851301</c:v>
                      </c:pt>
                      <c:pt idx="17">
                        <c:v>65.015479876160995</c:v>
                      </c:pt>
                      <c:pt idx="18">
                        <c:v>60</c:v>
                      </c:pt>
                      <c:pt idx="19">
                        <c:v>50</c:v>
                      </c:pt>
                      <c:pt idx="20">
                        <c:v>58.217270194986071</c:v>
                      </c:pt>
                      <c:pt idx="21">
                        <c:v>62.1875</c:v>
                      </c:pt>
                      <c:pt idx="22">
                        <c:v>61.224489795918366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DDF-4C82-8E9F-035A03E0B45D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(3)'!$A$43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(3)'!$B$43:$X$43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28.571428571428573</c:v>
                      </c:pt>
                      <c:pt idx="13">
                        <c:v>22.891566265060241</c:v>
                      </c:pt>
                      <c:pt idx="14">
                        <c:v>20.689655172413794</c:v>
                      </c:pt>
                      <c:pt idx="15">
                        <c:v>25.581395348837209</c:v>
                      </c:pt>
                      <c:pt idx="16">
                        <c:v>17.307692307692307</c:v>
                      </c:pt>
                      <c:pt idx="17">
                        <c:v>24.545454545454547</c:v>
                      </c:pt>
                      <c:pt idx="18">
                        <c:v>22.727272727272727</c:v>
                      </c:pt>
                      <c:pt idx="19">
                        <c:v>16.964285714285715</c:v>
                      </c:pt>
                      <c:pt idx="20">
                        <c:v>16.379310344827587</c:v>
                      </c:pt>
                      <c:pt idx="21">
                        <c:v>17.52577319587629</c:v>
                      </c:pt>
                      <c:pt idx="22">
                        <c:v>17.094017094017094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1DDF-4C82-8E9F-035A03E0B45D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(3)'!$A$44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(3)'!$B$44:$X$44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36.92307692307692</c:v>
                      </c:pt>
                      <c:pt idx="1">
                        <c:v>38.652482269503544</c:v>
                      </c:pt>
                      <c:pt idx="2">
                        <c:v>30.555555555555557</c:v>
                      </c:pt>
                      <c:pt idx="3">
                        <c:v>28.536585365853657</c:v>
                      </c:pt>
                      <c:pt idx="4">
                        <c:v>38.636363636363633</c:v>
                      </c:pt>
                      <c:pt idx="5">
                        <c:v>29.099307159353348</c:v>
                      </c:pt>
                      <c:pt idx="6">
                        <c:v>30.33175355450237</c:v>
                      </c:pt>
                      <c:pt idx="7">
                        <c:v>34.511784511784512</c:v>
                      </c:pt>
                      <c:pt idx="8">
                        <c:v>44.849785407725321</c:v>
                      </c:pt>
                      <c:pt idx="9">
                        <c:v>51.807228915662648</c:v>
                      </c:pt>
                      <c:pt idx="10">
                        <c:v>50.338600451467272</c:v>
                      </c:pt>
                      <c:pt idx="11">
                        <c:v>49.126637554585152</c:v>
                      </c:pt>
                      <c:pt idx="12">
                        <c:v>48.675496688741724</c:v>
                      </c:pt>
                      <c:pt idx="13">
                        <c:v>50.996015936254977</c:v>
                      </c:pt>
                      <c:pt idx="14">
                        <c:v>55.371900826446279</c:v>
                      </c:pt>
                      <c:pt idx="15">
                        <c:v>52.742616033755276</c:v>
                      </c:pt>
                      <c:pt idx="16">
                        <c:v>49.065420560747661</c:v>
                      </c:pt>
                      <c:pt idx="17">
                        <c:v>57.711442786069654</c:v>
                      </c:pt>
                      <c:pt idx="18">
                        <c:v>60.905349794238681</c:v>
                      </c:pt>
                      <c:pt idx="19">
                        <c:v>49.652777777777779</c:v>
                      </c:pt>
                      <c:pt idx="20">
                        <c:v>59.274193548387096</c:v>
                      </c:pt>
                      <c:pt idx="21">
                        <c:v>56.597222222222221</c:v>
                      </c:pt>
                      <c:pt idx="22">
                        <c:v>62.732919254658384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1DDF-4C82-8E9F-035A03E0B45D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(3)'!$A$45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(3)'!$B$45:$X$45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23.076923076923077</c:v>
                      </c:pt>
                      <c:pt idx="1">
                        <c:v>32.835820895522389</c:v>
                      </c:pt>
                      <c:pt idx="2">
                        <c:v>32.926829268292686</c:v>
                      </c:pt>
                      <c:pt idx="3">
                        <c:v>29.545454545454547</c:v>
                      </c:pt>
                      <c:pt idx="4">
                        <c:v>27.102803738317757</c:v>
                      </c:pt>
                      <c:pt idx="5">
                        <c:v>21.495327102803738</c:v>
                      </c:pt>
                      <c:pt idx="6">
                        <c:v>18.811881188118811</c:v>
                      </c:pt>
                      <c:pt idx="7">
                        <c:v>26.13065326633166</c:v>
                      </c:pt>
                      <c:pt idx="8">
                        <c:v>19.718309859154928</c:v>
                      </c:pt>
                      <c:pt idx="9">
                        <c:v>28.985507246376812</c:v>
                      </c:pt>
                      <c:pt idx="10">
                        <c:v>17.032967032967033</c:v>
                      </c:pt>
                      <c:pt idx="11">
                        <c:v>38.46153846153846</c:v>
                      </c:pt>
                      <c:pt idx="12">
                        <c:v>33.333333333333336</c:v>
                      </c:pt>
                      <c:pt idx="13">
                        <c:v>37.068965517241381</c:v>
                      </c:pt>
                      <c:pt idx="14">
                        <c:v>27.748691099476439</c:v>
                      </c:pt>
                      <c:pt idx="15">
                        <c:v>28.767123287671232</c:v>
                      </c:pt>
                      <c:pt idx="16">
                        <c:v>35.675675675675677</c:v>
                      </c:pt>
                      <c:pt idx="17">
                        <c:v>37.068965517241381</c:v>
                      </c:pt>
                      <c:pt idx="18">
                        <c:v>33.463035019455255</c:v>
                      </c:pt>
                      <c:pt idx="19">
                        <c:v>31.879194630872483</c:v>
                      </c:pt>
                      <c:pt idx="20">
                        <c:v>23.776223776223777</c:v>
                      </c:pt>
                      <c:pt idx="21">
                        <c:v>34.497816593886462</c:v>
                      </c:pt>
                      <c:pt idx="22">
                        <c:v>31.024930747922436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1DDF-4C82-8E9F-035A03E0B45D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(3)'!$A$46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(3)'!$B$46:$X$46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57.668711656441715</c:v>
                      </c:pt>
                      <c:pt idx="9">
                        <c:v>58.783783783783782</c:v>
                      </c:pt>
                      <c:pt idx="10">
                        <c:v>52.542372881355931</c:v>
                      </c:pt>
                      <c:pt idx="11">
                        <c:v>58.260869565217391</c:v>
                      </c:pt>
                      <c:pt idx="12">
                        <c:v>61.261261261261261</c:v>
                      </c:pt>
                      <c:pt idx="13">
                        <c:v>77.678571428571431</c:v>
                      </c:pt>
                      <c:pt idx="14">
                        <c:v>77.884615384615387</c:v>
                      </c:pt>
                      <c:pt idx="15">
                        <c:v>50.666666666666664</c:v>
                      </c:pt>
                      <c:pt idx="16">
                        <c:v>55.828220858895705</c:v>
                      </c:pt>
                      <c:pt idx="17">
                        <c:v>60.89108910891089</c:v>
                      </c:pt>
                      <c:pt idx="18">
                        <c:v>50.510204081632651</c:v>
                      </c:pt>
                      <c:pt idx="19">
                        <c:v>50.256410256410255</c:v>
                      </c:pt>
                      <c:pt idx="20">
                        <c:v>52.863436123348016</c:v>
                      </c:pt>
                      <c:pt idx="21">
                        <c:v>47.340425531914896</c:v>
                      </c:pt>
                      <c:pt idx="22">
                        <c:v>52.606635071090047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1DDF-4C82-8E9F-035A03E0B45D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zapsaných</a:t>
                </a:r>
              </a:p>
            </c:rich>
          </c:tx>
          <c:layout>
            <c:manualLayout>
              <c:xMode val="edge"/>
              <c:yMode val="edge"/>
              <c:x val="2.5242989877661937E-2"/>
              <c:y val="0.34631700497741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 - všeobecné vzdělání, "živí" přihlášení</a:t>
            </a:r>
            <a:endParaRPr lang="cs-CZ" sz="1100" b="1"/>
          </a:p>
        </c:rich>
      </c:tx>
      <c:layout>
        <c:manualLayout>
          <c:xMode val="edge"/>
          <c:yMode val="edge"/>
          <c:x val="0.10653626397259001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2994758527675401"/>
          <c:w val="0.70894372840266473"/>
          <c:h val="0.77140894147851968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(3)'!$A$64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(3)'!$B$64:$X$64</c:f>
              <c:numCache>
                <c:formatCode>0.0</c:formatCode>
                <c:ptCount val="23"/>
                <c:pt idx="0">
                  <c:v>41.646634615384613</c:v>
                </c:pt>
                <c:pt idx="1">
                  <c:v>30.025284450063211</c:v>
                </c:pt>
                <c:pt idx="2">
                  <c:v>39.88165680473373</c:v>
                </c:pt>
                <c:pt idx="3">
                  <c:v>39.150460593654046</c:v>
                </c:pt>
                <c:pt idx="4">
                  <c:v>38.092783505154642</c:v>
                </c:pt>
                <c:pt idx="5">
                  <c:v>38.53151397011046</c:v>
                </c:pt>
                <c:pt idx="6">
                  <c:v>36.97429906542056</c:v>
                </c:pt>
                <c:pt idx="7">
                  <c:v>31.556273559504579</c:v>
                </c:pt>
                <c:pt idx="8">
                  <c:v>29.957627118644069</c:v>
                </c:pt>
                <c:pt idx="9">
                  <c:v>29.759478189971464</c:v>
                </c:pt>
                <c:pt idx="10">
                  <c:v>33.399503722084368</c:v>
                </c:pt>
                <c:pt idx="11">
                  <c:v>33.551967709384463</c:v>
                </c:pt>
                <c:pt idx="12">
                  <c:v>30.696699842849661</c:v>
                </c:pt>
                <c:pt idx="13">
                  <c:v>37.148102815177481</c:v>
                </c:pt>
                <c:pt idx="14">
                  <c:v>37.425348374253481</c:v>
                </c:pt>
                <c:pt idx="15">
                  <c:v>39.519650655021834</c:v>
                </c:pt>
                <c:pt idx="16">
                  <c:v>38.409245411284843</c:v>
                </c:pt>
                <c:pt idx="17">
                  <c:v>37.330754352030951</c:v>
                </c:pt>
                <c:pt idx="18">
                  <c:v>36.806825106642293</c:v>
                </c:pt>
                <c:pt idx="19">
                  <c:v>37.165775401069517</c:v>
                </c:pt>
                <c:pt idx="20">
                  <c:v>32.944444444444443</c:v>
                </c:pt>
                <c:pt idx="21">
                  <c:v>33.730158730158728</c:v>
                </c:pt>
                <c:pt idx="22">
                  <c:v>32.58365331870543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1B-4FAC-B433-8AD57AEA9E1D}"/>
            </c:ext>
          </c:extLst>
        </c:ser>
        <c:ser>
          <c:idx val="2"/>
          <c:order val="1"/>
          <c:tx>
            <c:strRef>
              <c:f>'[DataZCU.xlsx]Podíl SŠPK  (3)'!$A$65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(3)'!$B$65:$X$65</c:f>
              <c:numCache>
                <c:formatCode>0.0</c:formatCode>
                <c:ptCount val="23"/>
                <c:pt idx="0">
                  <c:v>52.823920265780728</c:v>
                </c:pt>
                <c:pt idx="1">
                  <c:v>29.411764705882351</c:v>
                </c:pt>
                <c:pt idx="2">
                  <c:v>45.801526717557252</c:v>
                </c:pt>
                <c:pt idx="3">
                  <c:v>55.426356589147289</c:v>
                </c:pt>
                <c:pt idx="4">
                  <c:v>52.118644067796609</c:v>
                </c:pt>
                <c:pt idx="5">
                  <c:v>53.153153153153156</c:v>
                </c:pt>
                <c:pt idx="6">
                  <c:v>35.61643835616438</c:v>
                </c:pt>
                <c:pt idx="7">
                  <c:v>34.146341463414636</c:v>
                </c:pt>
                <c:pt idx="8">
                  <c:v>29.612756264236904</c:v>
                </c:pt>
                <c:pt idx="9">
                  <c:v>43.030303030303031</c:v>
                </c:pt>
                <c:pt idx="10">
                  <c:v>38.626609442060087</c:v>
                </c:pt>
                <c:pt idx="11">
                  <c:v>30.523255813953487</c:v>
                </c:pt>
                <c:pt idx="12">
                  <c:v>35.549132947976879</c:v>
                </c:pt>
                <c:pt idx="13">
                  <c:v>38.387096774193552</c:v>
                </c:pt>
                <c:pt idx="14">
                  <c:v>42.553191489361701</c:v>
                </c:pt>
                <c:pt idx="15">
                  <c:v>41.232227488151658</c:v>
                </c:pt>
                <c:pt idx="16">
                  <c:v>39.382239382239383</c:v>
                </c:pt>
                <c:pt idx="17">
                  <c:v>43.568464730290458</c:v>
                </c:pt>
                <c:pt idx="18">
                  <c:v>36.328125</c:v>
                </c:pt>
                <c:pt idx="19">
                  <c:v>45.089285714285715</c:v>
                </c:pt>
                <c:pt idx="20">
                  <c:v>40.48582995951417</c:v>
                </c:pt>
                <c:pt idx="21">
                  <c:v>37.61467889908257</c:v>
                </c:pt>
                <c:pt idx="22">
                  <c:v>41.908713692946058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1B-4FAC-B433-8AD57AEA9E1D}"/>
            </c:ext>
          </c:extLst>
        </c:ser>
        <c:ser>
          <c:idx val="9"/>
          <c:order val="8"/>
          <c:tx>
            <c:strRef>
              <c:f>'[DataZCU.xlsx]Podíl SŠPK  (3)'!$A$72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(3)'!$B$72:$X$72</c:f>
              <c:numCache>
                <c:formatCode>0.0</c:formatCode>
                <c:ptCount val="23"/>
                <c:pt idx="0">
                  <c:v>29.611650485436893</c:v>
                </c:pt>
                <c:pt idx="1">
                  <c:v>17.391304347826086</c:v>
                </c:pt>
                <c:pt idx="2">
                  <c:v>18.686868686868689</c:v>
                </c:pt>
                <c:pt idx="3">
                  <c:v>14.090909090909092</c:v>
                </c:pt>
                <c:pt idx="4">
                  <c:v>15.319148936170214</c:v>
                </c:pt>
                <c:pt idx="5">
                  <c:v>12.554112554112555</c:v>
                </c:pt>
                <c:pt idx="6">
                  <c:v>17.766497461928935</c:v>
                </c:pt>
                <c:pt idx="7">
                  <c:v>18.226600985221676</c:v>
                </c:pt>
                <c:pt idx="8">
                  <c:v>9.3406593406593412</c:v>
                </c:pt>
                <c:pt idx="9">
                  <c:v>12.012987012987013</c:v>
                </c:pt>
                <c:pt idx="10">
                  <c:v>14.213197969543147</c:v>
                </c:pt>
                <c:pt idx="11">
                  <c:v>11.940298507462687</c:v>
                </c:pt>
                <c:pt idx="12">
                  <c:v>12.365591397849462</c:v>
                </c:pt>
                <c:pt idx="13">
                  <c:v>24.778761061946902</c:v>
                </c:pt>
                <c:pt idx="14">
                  <c:v>15.384615384615385</c:v>
                </c:pt>
                <c:pt idx="15">
                  <c:v>15</c:v>
                </c:pt>
                <c:pt idx="16">
                  <c:v>14.43298969072165</c:v>
                </c:pt>
                <c:pt idx="17">
                  <c:v>13.513513513513514</c:v>
                </c:pt>
                <c:pt idx="18">
                  <c:v>22.093023255813954</c:v>
                </c:pt>
                <c:pt idx="19">
                  <c:v>29.411764705882351</c:v>
                </c:pt>
                <c:pt idx="20">
                  <c:v>15.447154471544716</c:v>
                </c:pt>
                <c:pt idx="21">
                  <c:v>23.952095808383234</c:v>
                </c:pt>
                <c:pt idx="22">
                  <c:v>21.582733812949641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1B-4FAC-B433-8AD57AEA9E1D}"/>
            </c:ext>
          </c:extLst>
        </c:ser>
        <c:ser>
          <c:idx val="10"/>
          <c:order val="9"/>
          <c:tx>
            <c:strRef>
              <c:f>'[DataZCU.xlsx]Podíl SŠPK  (3)'!$A$73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(3)'!$B$73:$X$73</c:f>
              <c:numCache>
                <c:formatCode>0.0</c:formatCode>
                <c:ptCount val="23"/>
                <c:pt idx="0">
                  <c:v>30.604982206405694</c:v>
                </c:pt>
                <c:pt idx="1">
                  <c:v>18.90909090909091</c:v>
                </c:pt>
                <c:pt idx="2">
                  <c:v>15</c:v>
                </c:pt>
                <c:pt idx="3">
                  <c:v>16.666666666666668</c:v>
                </c:pt>
                <c:pt idx="4">
                  <c:v>19.798657718120804</c:v>
                </c:pt>
                <c:pt idx="5">
                  <c:v>24.852071005917161</c:v>
                </c:pt>
                <c:pt idx="6">
                  <c:v>40.449438202247194</c:v>
                </c:pt>
                <c:pt idx="7">
                  <c:v>20.994475138121548</c:v>
                </c:pt>
                <c:pt idx="8">
                  <c:v>14.009661835748792</c:v>
                </c:pt>
                <c:pt idx="9">
                  <c:v>14.427860696517413</c:v>
                </c:pt>
                <c:pt idx="10">
                  <c:v>20.930232558139537</c:v>
                </c:pt>
                <c:pt idx="11">
                  <c:v>24.444444444444443</c:v>
                </c:pt>
                <c:pt idx="12">
                  <c:v>38.297872340425535</c:v>
                </c:pt>
                <c:pt idx="13">
                  <c:v>45.390070921985817</c:v>
                </c:pt>
                <c:pt idx="14">
                  <c:v>51.785714285714285</c:v>
                </c:pt>
                <c:pt idx="15">
                  <c:v>40.196078431372548</c:v>
                </c:pt>
                <c:pt idx="16">
                  <c:v>43.518518518518519</c:v>
                </c:pt>
                <c:pt idx="17">
                  <c:v>26.717557251908396</c:v>
                </c:pt>
                <c:pt idx="18">
                  <c:v>27.659574468085108</c:v>
                </c:pt>
                <c:pt idx="19">
                  <c:v>31.404958677685951</c:v>
                </c:pt>
                <c:pt idx="20">
                  <c:v>20.155038759689923</c:v>
                </c:pt>
                <c:pt idx="21">
                  <c:v>18.75</c:v>
                </c:pt>
                <c:pt idx="22">
                  <c:v>23.622047244094489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1B-4FAC-B433-8AD57AEA9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(3)'!$A$66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(3)'!$B$66:$X$66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37.628865979381445</c:v>
                      </c:pt>
                      <c:pt idx="1">
                        <c:v>24.403183023872678</c:v>
                      </c:pt>
                      <c:pt idx="2">
                        <c:v>44.19191919191919</c:v>
                      </c:pt>
                      <c:pt idx="3">
                        <c:v>46.931407942238266</c:v>
                      </c:pt>
                      <c:pt idx="4">
                        <c:v>43.62934362934363</c:v>
                      </c:pt>
                      <c:pt idx="5">
                        <c:v>48.226950354609926</c:v>
                      </c:pt>
                      <c:pt idx="6">
                        <c:v>41.870824053452118</c:v>
                      </c:pt>
                      <c:pt idx="7">
                        <c:v>34.913793103448278</c:v>
                      </c:pt>
                      <c:pt idx="8">
                        <c:v>37.5</c:v>
                      </c:pt>
                      <c:pt idx="9">
                        <c:v>38.866396761133601</c:v>
                      </c:pt>
                      <c:pt idx="10">
                        <c:v>39.40809968847352</c:v>
                      </c:pt>
                      <c:pt idx="11">
                        <c:v>44.684385382059801</c:v>
                      </c:pt>
                      <c:pt idx="12">
                        <c:v>33.111111111111114</c:v>
                      </c:pt>
                      <c:pt idx="13">
                        <c:v>41.952506596306065</c:v>
                      </c:pt>
                      <c:pt idx="14">
                        <c:v>41.176470588235297</c:v>
                      </c:pt>
                      <c:pt idx="15">
                        <c:v>42.482100238663485</c:v>
                      </c:pt>
                      <c:pt idx="16">
                        <c:v>42.604856512141282</c:v>
                      </c:pt>
                      <c:pt idx="17">
                        <c:v>39.045553145336228</c:v>
                      </c:pt>
                      <c:pt idx="18">
                        <c:v>38.053097345132741</c:v>
                      </c:pt>
                      <c:pt idx="19">
                        <c:v>36.218678815489753</c:v>
                      </c:pt>
                      <c:pt idx="20">
                        <c:v>30.922242314647377</c:v>
                      </c:pt>
                      <c:pt idx="21">
                        <c:v>30.115830115830114</c:v>
                      </c:pt>
                      <c:pt idx="22">
                        <c:v>26.938775510204081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641B-4FAC-B433-8AD57AEA9E1D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(3)'!$A$67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(3)'!$B$67:$X$67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50.144927536231883</c:v>
                      </c:pt>
                      <c:pt idx="1">
                        <c:v>39.412673879443588</c:v>
                      </c:pt>
                      <c:pt idx="2">
                        <c:v>48.439821693907874</c:v>
                      </c:pt>
                      <c:pt idx="3">
                        <c:v>45.423728813559322</c:v>
                      </c:pt>
                      <c:pt idx="4">
                        <c:v>44.793152639087019</c:v>
                      </c:pt>
                      <c:pt idx="5">
                        <c:v>42.158516020236085</c:v>
                      </c:pt>
                      <c:pt idx="6">
                        <c:v>37.171464330413016</c:v>
                      </c:pt>
                      <c:pt idx="7">
                        <c:v>33.651226158038149</c:v>
                      </c:pt>
                      <c:pt idx="8">
                        <c:v>36.075205640423029</c:v>
                      </c:pt>
                      <c:pt idx="9">
                        <c:v>30.042462845010615</c:v>
                      </c:pt>
                      <c:pt idx="10">
                        <c:v>33.85826771653543</c:v>
                      </c:pt>
                      <c:pt idx="11">
                        <c:v>40.362438220757824</c:v>
                      </c:pt>
                      <c:pt idx="12">
                        <c:v>33.66174055829228</c:v>
                      </c:pt>
                      <c:pt idx="13">
                        <c:v>41.176470588235297</c:v>
                      </c:pt>
                      <c:pt idx="14">
                        <c:v>41.265822784810126</c:v>
                      </c:pt>
                      <c:pt idx="15">
                        <c:v>46.99140401146132</c:v>
                      </c:pt>
                      <c:pt idx="16">
                        <c:v>44.642857142857146</c:v>
                      </c:pt>
                      <c:pt idx="17">
                        <c:v>45.3125</c:v>
                      </c:pt>
                      <c:pt idx="18">
                        <c:v>44.444444444444443</c:v>
                      </c:pt>
                      <c:pt idx="19">
                        <c:v>45.887445887445885</c:v>
                      </c:pt>
                      <c:pt idx="20">
                        <c:v>39.855072463768117</c:v>
                      </c:pt>
                      <c:pt idx="21">
                        <c:v>43.889845094664373</c:v>
                      </c:pt>
                      <c:pt idx="22">
                        <c:v>38.81789137380192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41B-4FAC-B433-8AD57AEA9E1D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(3)'!$A$68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(3)'!$B$68:$X$68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10.76923076923077</c:v>
                      </c:pt>
                      <c:pt idx="13">
                        <c:v>13.432835820895523</c:v>
                      </c:pt>
                      <c:pt idx="14">
                        <c:v>18.181818181818183</c:v>
                      </c:pt>
                      <c:pt idx="15">
                        <c:v>9.5890410958904102</c:v>
                      </c:pt>
                      <c:pt idx="16">
                        <c:v>16.417910447761194</c:v>
                      </c:pt>
                      <c:pt idx="17">
                        <c:v>15.068493150684931</c:v>
                      </c:pt>
                      <c:pt idx="18">
                        <c:v>18.072289156626507</c:v>
                      </c:pt>
                      <c:pt idx="19">
                        <c:v>13.333333333333334</c:v>
                      </c:pt>
                      <c:pt idx="20">
                        <c:v>10</c:v>
                      </c:pt>
                      <c:pt idx="21">
                        <c:v>21.05263157894737</c:v>
                      </c:pt>
                      <c:pt idx="22">
                        <c:v>15.909090909090908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41B-4FAC-B433-8AD57AEA9E1D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(3)'!$A$69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(3)'!$B$69:$X$69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50.387596899224803</c:v>
                      </c:pt>
                      <c:pt idx="1">
                        <c:v>42.331288343558285</c:v>
                      </c:pt>
                      <c:pt idx="2">
                        <c:v>55.585831062670302</c:v>
                      </c:pt>
                      <c:pt idx="3">
                        <c:v>41.160220994475139</c:v>
                      </c:pt>
                      <c:pt idx="4">
                        <c:v>45.25</c:v>
                      </c:pt>
                      <c:pt idx="5">
                        <c:v>46.308724832214764</c:v>
                      </c:pt>
                      <c:pt idx="6">
                        <c:v>46.448087431693992</c:v>
                      </c:pt>
                      <c:pt idx="7">
                        <c:v>37.06293706293706</c:v>
                      </c:pt>
                      <c:pt idx="8">
                        <c:v>42.521367521367523</c:v>
                      </c:pt>
                      <c:pt idx="9">
                        <c:v>43.412526997840175</c:v>
                      </c:pt>
                      <c:pt idx="10">
                        <c:v>45.604395604395606</c:v>
                      </c:pt>
                      <c:pt idx="11">
                        <c:v>43.14868804664723</c:v>
                      </c:pt>
                      <c:pt idx="12">
                        <c:v>38.872403560830861</c:v>
                      </c:pt>
                      <c:pt idx="13">
                        <c:v>42.168674698795179</c:v>
                      </c:pt>
                      <c:pt idx="14">
                        <c:v>37.837837837837839</c:v>
                      </c:pt>
                      <c:pt idx="15">
                        <c:v>44.090909090909093</c:v>
                      </c:pt>
                      <c:pt idx="16">
                        <c:v>38.435374149659864</c:v>
                      </c:pt>
                      <c:pt idx="17">
                        <c:v>41.666666666666664</c:v>
                      </c:pt>
                      <c:pt idx="18">
                        <c:v>36.704119850187269</c:v>
                      </c:pt>
                      <c:pt idx="19">
                        <c:v>43.426294820717132</c:v>
                      </c:pt>
                      <c:pt idx="20">
                        <c:v>31.300813008130081</c:v>
                      </c:pt>
                      <c:pt idx="21">
                        <c:v>32.876712328767127</c:v>
                      </c:pt>
                      <c:pt idx="22">
                        <c:v>29.154518950437318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41B-4FAC-B433-8AD57AEA9E1D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(3)'!$A$70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(3)'!$B$70:$X$70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42.48826291079812</c:v>
                      </c:pt>
                      <c:pt idx="1">
                        <c:v>42.20779220779221</c:v>
                      </c:pt>
                      <c:pt idx="2">
                        <c:v>52.329749103942653</c:v>
                      </c:pt>
                      <c:pt idx="3">
                        <c:v>54.848484848484851</c:v>
                      </c:pt>
                      <c:pt idx="4">
                        <c:v>50</c:v>
                      </c:pt>
                      <c:pt idx="5">
                        <c:v>45.833333333333336</c:v>
                      </c:pt>
                      <c:pt idx="6">
                        <c:v>58.03921568627451</c:v>
                      </c:pt>
                      <c:pt idx="7">
                        <c:v>44.407894736842103</c:v>
                      </c:pt>
                      <c:pt idx="8">
                        <c:v>56.12903225806452</c:v>
                      </c:pt>
                      <c:pt idx="9">
                        <c:v>51.23456790123457</c:v>
                      </c:pt>
                      <c:pt idx="10">
                        <c:v>53.813559322033896</c:v>
                      </c:pt>
                      <c:pt idx="11">
                        <c:v>53.571428571428569</c:v>
                      </c:pt>
                      <c:pt idx="12">
                        <c:v>42.767295597484278</c:v>
                      </c:pt>
                      <c:pt idx="13">
                        <c:v>48.347107438016529</c:v>
                      </c:pt>
                      <c:pt idx="14">
                        <c:v>50</c:v>
                      </c:pt>
                      <c:pt idx="15">
                        <c:v>51.933701657458563</c:v>
                      </c:pt>
                      <c:pt idx="16">
                        <c:v>53.293413173652695</c:v>
                      </c:pt>
                      <c:pt idx="17">
                        <c:v>56.470588235294116</c:v>
                      </c:pt>
                      <c:pt idx="18">
                        <c:v>54.437869822485204</c:v>
                      </c:pt>
                      <c:pt idx="19">
                        <c:v>45.81005586592179</c:v>
                      </c:pt>
                      <c:pt idx="20">
                        <c:v>53.142857142857146</c:v>
                      </c:pt>
                      <c:pt idx="21">
                        <c:v>54.18994413407821</c:v>
                      </c:pt>
                      <c:pt idx="22">
                        <c:v>50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641B-4FAC-B433-8AD57AEA9E1D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(3)'!$A$71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(3)'!$B$71:$X$71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21.818181818181817</c:v>
                      </c:pt>
                      <c:pt idx="9">
                        <c:v>27.835051546391753</c:v>
                      </c:pt>
                      <c:pt idx="10">
                        <c:v>45.3125</c:v>
                      </c:pt>
                      <c:pt idx="11">
                        <c:v>38.325991189427313</c:v>
                      </c:pt>
                      <c:pt idx="12">
                        <c:v>36.397058823529413</c:v>
                      </c:pt>
                      <c:pt idx="13">
                        <c:v>37.344398340248965</c:v>
                      </c:pt>
                      <c:pt idx="14">
                        <c:v>34.403669724770644</c:v>
                      </c:pt>
                      <c:pt idx="15">
                        <c:v>43.169398907103826</c:v>
                      </c:pt>
                      <c:pt idx="16">
                        <c:v>47.95918367346939</c:v>
                      </c:pt>
                      <c:pt idx="17">
                        <c:v>45.539906103286384</c:v>
                      </c:pt>
                      <c:pt idx="18">
                        <c:v>51.162790697674417</c:v>
                      </c:pt>
                      <c:pt idx="19">
                        <c:v>41.714285714285715</c:v>
                      </c:pt>
                      <c:pt idx="20">
                        <c:v>40.247678018575854</c:v>
                      </c:pt>
                      <c:pt idx="21">
                        <c:v>40.517241379310342</c:v>
                      </c:pt>
                      <c:pt idx="22">
                        <c:v>41.101694915254235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641B-4FAC-B433-8AD57AEA9E1D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podíl živých přihlášených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 - všeobecné vzdělání, </a:t>
            </a:r>
            <a:r>
              <a:rPr lang="cs-CZ" sz="1100" b="1"/>
              <a:t>zapsaní</a:t>
            </a:r>
          </a:p>
        </c:rich>
      </c:tx>
      <c:layout>
        <c:manualLayout>
          <c:xMode val="edge"/>
          <c:yMode val="edge"/>
          <c:x val="0.14874607154552608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1060055024795688"/>
          <c:w val="0.70894372840266473"/>
          <c:h val="0.79075597650731688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(3)'!$A$88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(3)'!$B$88:$X$88</c:f>
              <c:numCache>
                <c:formatCode>0.0</c:formatCode>
                <c:ptCount val="23"/>
                <c:pt idx="0">
                  <c:v>42.421052631578945</c:v>
                </c:pt>
                <c:pt idx="1">
                  <c:v>29.41822173435785</c:v>
                </c:pt>
                <c:pt idx="2">
                  <c:v>39.562624254473164</c:v>
                </c:pt>
                <c:pt idx="3">
                  <c:v>40.787119856887301</c:v>
                </c:pt>
                <c:pt idx="4">
                  <c:v>38.773747841105354</c:v>
                </c:pt>
                <c:pt idx="5">
                  <c:v>37.628865979381445</c:v>
                </c:pt>
                <c:pt idx="6">
                  <c:v>37.997957099080693</c:v>
                </c:pt>
                <c:pt idx="7">
                  <c:v>31.140350877192983</c:v>
                </c:pt>
                <c:pt idx="8">
                  <c:v>28.504359490274982</c:v>
                </c:pt>
                <c:pt idx="9">
                  <c:v>30.774503084304317</c:v>
                </c:pt>
                <c:pt idx="10">
                  <c:v>33.40823970037453</c:v>
                </c:pt>
                <c:pt idx="11">
                  <c:v>31.667947732513451</c:v>
                </c:pt>
                <c:pt idx="12">
                  <c:v>31.825795644891123</c:v>
                </c:pt>
                <c:pt idx="13">
                  <c:v>39.532520325203251</c:v>
                </c:pt>
                <c:pt idx="14">
                  <c:v>37.089715536105032</c:v>
                </c:pt>
                <c:pt idx="15">
                  <c:v>39.545997610513737</c:v>
                </c:pt>
                <c:pt idx="16">
                  <c:v>35.820895522388057</c:v>
                </c:pt>
                <c:pt idx="17">
                  <c:v>35.376044568245128</c:v>
                </c:pt>
                <c:pt idx="18">
                  <c:v>34.235807860262007</c:v>
                </c:pt>
                <c:pt idx="19">
                  <c:v>35.063663075416258</c:v>
                </c:pt>
                <c:pt idx="20">
                  <c:v>31.842576028622542</c:v>
                </c:pt>
                <c:pt idx="21">
                  <c:v>31.964285714285715</c:v>
                </c:pt>
                <c:pt idx="22">
                  <c:v>30.360205831903944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5C-4782-A564-F9119C35696E}"/>
            </c:ext>
          </c:extLst>
        </c:ser>
        <c:ser>
          <c:idx val="2"/>
          <c:order val="1"/>
          <c:tx>
            <c:strRef>
              <c:f>'[DataZCU.xlsx]Podíl SŠPK  (3)'!$A$89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(3)'!$B$89:$X$89</c:f>
              <c:numCache>
                <c:formatCode>0.0</c:formatCode>
                <c:ptCount val="23"/>
                <c:pt idx="0">
                  <c:v>55.151515151515149</c:v>
                </c:pt>
                <c:pt idx="1">
                  <c:v>33.87096774193548</c:v>
                </c:pt>
                <c:pt idx="2">
                  <c:v>48.366013071895424</c:v>
                </c:pt>
                <c:pt idx="3">
                  <c:v>55.414012738853501</c:v>
                </c:pt>
                <c:pt idx="4">
                  <c:v>52.8</c:v>
                </c:pt>
                <c:pt idx="5">
                  <c:v>46.09375</c:v>
                </c:pt>
                <c:pt idx="6">
                  <c:v>34.054054054054056</c:v>
                </c:pt>
                <c:pt idx="7">
                  <c:v>36.787564766839381</c:v>
                </c:pt>
                <c:pt idx="8">
                  <c:v>29.33884297520661</c:v>
                </c:pt>
                <c:pt idx="9">
                  <c:v>40.758293838862556</c:v>
                </c:pt>
                <c:pt idx="10">
                  <c:v>39.63963963963964</c:v>
                </c:pt>
                <c:pt idx="11">
                  <c:v>28.846153846153847</c:v>
                </c:pt>
                <c:pt idx="12">
                  <c:v>34.170854271356781</c:v>
                </c:pt>
                <c:pt idx="13">
                  <c:v>36.516853932584269</c:v>
                </c:pt>
                <c:pt idx="14">
                  <c:v>42.168674698795179</c:v>
                </c:pt>
                <c:pt idx="15">
                  <c:v>43.589743589743591</c:v>
                </c:pt>
                <c:pt idx="16">
                  <c:v>37.106918238993714</c:v>
                </c:pt>
                <c:pt idx="17">
                  <c:v>41.176470588235297</c:v>
                </c:pt>
                <c:pt idx="18">
                  <c:v>33.529411764705884</c:v>
                </c:pt>
                <c:pt idx="19">
                  <c:v>46.376811594202898</c:v>
                </c:pt>
                <c:pt idx="20">
                  <c:v>34.415584415584412</c:v>
                </c:pt>
                <c:pt idx="21">
                  <c:v>36.029411764705884</c:v>
                </c:pt>
                <c:pt idx="22">
                  <c:v>39.716312056737586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5C-4782-A564-F9119C35696E}"/>
            </c:ext>
          </c:extLst>
        </c:ser>
        <c:ser>
          <c:idx val="9"/>
          <c:order val="8"/>
          <c:tx>
            <c:strRef>
              <c:f>'[DataZCU.xlsx]Podíl SŠPK  (3)'!$A$96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(3)'!$B$96:$X$96</c:f>
              <c:numCache>
                <c:formatCode>0.0</c:formatCode>
                <c:ptCount val="23"/>
                <c:pt idx="0">
                  <c:v>31.292517006802722</c:v>
                </c:pt>
                <c:pt idx="1">
                  <c:v>20</c:v>
                </c:pt>
                <c:pt idx="2">
                  <c:v>20.588235294117649</c:v>
                </c:pt>
                <c:pt idx="3">
                  <c:v>16.111111111111111</c:v>
                </c:pt>
                <c:pt idx="4">
                  <c:v>16.346153846153847</c:v>
                </c:pt>
                <c:pt idx="5">
                  <c:v>14.572864321608041</c:v>
                </c:pt>
                <c:pt idx="6">
                  <c:v>16.279069767441861</c:v>
                </c:pt>
                <c:pt idx="7">
                  <c:v>15.819209039548022</c:v>
                </c:pt>
                <c:pt idx="8">
                  <c:v>9.4674556213017755</c:v>
                </c:pt>
                <c:pt idx="9">
                  <c:v>12.45136186770428</c:v>
                </c:pt>
                <c:pt idx="10">
                  <c:v>12.299465240641711</c:v>
                </c:pt>
                <c:pt idx="11">
                  <c:v>12.5</c:v>
                </c:pt>
                <c:pt idx="12">
                  <c:v>12.571428571428571</c:v>
                </c:pt>
                <c:pt idx="13">
                  <c:v>21.875</c:v>
                </c:pt>
                <c:pt idx="14">
                  <c:v>14.285714285714286</c:v>
                </c:pt>
                <c:pt idx="15">
                  <c:v>15.789473684210526</c:v>
                </c:pt>
                <c:pt idx="16">
                  <c:v>14.444444444444445</c:v>
                </c:pt>
                <c:pt idx="17">
                  <c:v>13.043478260869565</c:v>
                </c:pt>
                <c:pt idx="18">
                  <c:v>21.428571428571427</c:v>
                </c:pt>
                <c:pt idx="19">
                  <c:v>18.75</c:v>
                </c:pt>
                <c:pt idx="20">
                  <c:v>12</c:v>
                </c:pt>
                <c:pt idx="21">
                  <c:v>15.384615384615385</c:v>
                </c:pt>
                <c:pt idx="22">
                  <c:v>9.3023255813953494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5C-4782-A564-F9119C35696E}"/>
            </c:ext>
          </c:extLst>
        </c:ser>
        <c:ser>
          <c:idx val="10"/>
          <c:order val="9"/>
          <c:tx>
            <c:strRef>
              <c:f>'[DataZCU.xlsx]Podíl SŠPK  (3)'!$A$97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(3)'!$B$97:$X$97</c:f>
              <c:numCache>
                <c:formatCode>0.0</c:formatCode>
                <c:ptCount val="23"/>
                <c:pt idx="0">
                  <c:v>22.75132275132275</c:v>
                </c:pt>
                <c:pt idx="1">
                  <c:v>8.4848484848484844</c:v>
                </c:pt>
                <c:pt idx="2">
                  <c:v>7.6086956521739131</c:v>
                </c:pt>
                <c:pt idx="3">
                  <c:v>9.2485549132947984</c:v>
                </c:pt>
                <c:pt idx="4">
                  <c:v>13.775510204081632</c:v>
                </c:pt>
                <c:pt idx="5">
                  <c:v>22.340425531914892</c:v>
                </c:pt>
                <c:pt idx="6">
                  <c:v>35.294117647058826</c:v>
                </c:pt>
                <c:pt idx="7">
                  <c:v>14.285714285714286</c:v>
                </c:pt>
                <c:pt idx="8">
                  <c:v>5.6603773584905657</c:v>
                </c:pt>
                <c:pt idx="9">
                  <c:v>9.2024539877300615</c:v>
                </c:pt>
                <c:pt idx="10">
                  <c:v>20.353982300884955</c:v>
                </c:pt>
                <c:pt idx="11">
                  <c:v>19.827586206896552</c:v>
                </c:pt>
                <c:pt idx="12">
                  <c:v>30.327868852459016</c:v>
                </c:pt>
                <c:pt idx="13">
                  <c:v>42.148760330578511</c:v>
                </c:pt>
                <c:pt idx="14">
                  <c:v>45.454545454545453</c:v>
                </c:pt>
                <c:pt idx="15">
                  <c:v>39.080459770114942</c:v>
                </c:pt>
                <c:pt idx="16">
                  <c:v>37.078651685393261</c:v>
                </c:pt>
                <c:pt idx="17">
                  <c:v>20.833333333333332</c:v>
                </c:pt>
                <c:pt idx="18">
                  <c:v>19.587628865979383</c:v>
                </c:pt>
                <c:pt idx="19">
                  <c:v>19.767441860465116</c:v>
                </c:pt>
                <c:pt idx="20">
                  <c:v>12.371134020618557</c:v>
                </c:pt>
                <c:pt idx="21">
                  <c:v>13.636363636363637</c:v>
                </c:pt>
                <c:pt idx="22">
                  <c:v>16.666666666666668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5C-4782-A564-F9119C356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(3)'!$A$90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(3)'!$B$90:$X$90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35.251798561151077</c:v>
                      </c:pt>
                      <c:pt idx="1">
                        <c:v>31.060606060606062</c:v>
                      </c:pt>
                      <c:pt idx="2">
                        <c:v>50.306748466257666</c:v>
                      </c:pt>
                      <c:pt idx="3">
                        <c:v>53.497942386831276</c:v>
                      </c:pt>
                      <c:pt idx="4">
                        <c:v>51.704545454545453</c:v>
                      </c:pt>
                      <c:pt idx="5">
                        <c:v>46.560846560846564</c:v>
                      </c:pt>
                      <c:pt idx="6">
                        <c:v>40.552995391705068</c:v>
                      </c:pt>
                      <c:pt idx="7">
                        <c:v>38.942307692307693</c:v>
                      </c:pt>
                      <c:pt idx="8">
                        <c:v>35.294117647058826</c:v>
                      </c:pt>
                      <c:pt idx="9">
                        <c:v>33.734939759036145</c:v>
                      </c:pt>
                      <c:pt idx="10">
                        <c:v>27.244582043343652</c:v>
                      </c:pt>
                      <c:pt idx="11">
                        <c:v>36.231884057971016</c:v>
                      </c:pt>
                      <c:pt idx="12">
                        <c:v>29.07488986784141</c:v>
                      </c:pt>
                      <c:pt idx="13">
                        <c:v>34.463276836158194</c:v>
                      </c:pt>
                      <c:pt idx="14">
                        <c:v>29.55665024630542</c:v>
                      </c:pt>
                      <c:pt idx="15">
                        <c:v>36.180904522613062</c:v>
                      </c:pt>
                      <c:pt idx="16">
                        <c:v>31.35593220338983</c:v>
                      </c:pt>
                      <c:pt idx="17">
                        <c:v>23.611111111111111</c:v>
                      </c:pt>
                      <c:pt idx="18">
                        <c:v>26.556016597510375</c:v>
                      </c:pt>
                      <c:pt idx="19">
                        <c:v>23.943661971830984</c:v>
                      </c:pt>
                      <c:pt idx="20">
                        <c:v>21.518987341772153</c:v>
                      </c:pt>
                      <c:pt idx="21">
                        <c:v>22.857142857142858</c:v>
                      </c:pt>
                      <c:pt idx="22">
                        <c:v>20.089285714285715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365C-4782-A564-F9119C35696E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(3)'!$A$91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(3)'!$B$91:$X$91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57.964601769911503</c:v>
                      </c:pt>
                      <c:pt idx="1">
                        <c:v>41.361256544502616</c:v>
                      </c:pt>
                      <c:pt idx="2">
                        <c:v>53.170731707317074</c:v>
                      </c:pt>
                      <c:pt idx="3">
                        <c:v>56.223175965665234</c:v>
                      </c:pt>
                      <c:pt idx="4">
                        <c:v>49.652777777777779</c:v>
                      </c:pt>
                      <c:pt idx="5">
                        <c:v>44.491525423728817</c:v>
                      </c:pt>
                      <c:pt idx="6">
                        <c:v>42.926829268292686</c:v>
                      </c:pt>
                      <c:pt idx="7">
                        <c:v>32.272727272727273</c:v>
                      </c:pt>
                      <c:pt idx="8">
                        <c:v>32.522796352583583</c:v>
                      </c:pt>
                      <c:pt idx="9">
                        <c:v>34.959349593495936</c:v>
                      </c:pt>
                      <c:pt idx="10">
                        <c:v>44.919786096256686</c:v>
                      </c:pt>
                      <c:pt idx="11">
                        <c:v>44.210526315789473</c:v>
                      </c:pt>
                      <c:pt idx="12">
                        <c:v>32.850241545893716</c:v>
                      </c:pt>
                      <c:pt idx="13">
                        <c:v>49.137931034482762</c:v>
                      </c:pt>
                      <c:pt idx="14">
                        <c:v>44.444444444444443</c:v>
                      </c:pt>
                      <c:pt idx="15">
                        <c:v>52.136752136752136</c:v>
                      </c:pt>
                      <c:pt idx="16">
                        <c:v>46.428571428571431</c:v>
                      </c:pt>
                      <c:pt idx="17">
                        <c:v>46.666666666666664</c:v>
                      </c:pt>
                      <c:pt idx="18">
                        <c:v>46.078431372549019</c:v>
                      </c:pt>
                      <c:pt idx="19">
                        <c:v>46.368715083798882</c:v>
                      </c:pt>
                      <c:pt idx="20">
                        <c:v>46.411483253588514</c:v>
                      </c:pt>
                      <c:pt idx="21">
                        <c:v>47.236180904522612</c:v>
                      </c:pt>
                      <c:pt idx="22">
                        <c:v>45.714285714285715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365C-4782-A564-F9119C35696E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(3)'!$A$92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(3)'!$B$92:$X$92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5.882352941176471</c:v>
                      </c:pt>
                      <c:pt idx="13">
                        <c:v>10.526315789473685</c:v>
                      </c:pt>
                      <c:pt idx="14">
                        <c:v>5.5555555555555554</c:v>
                      </c:pt>
                      <c:pt idx="15">
                        <c:v>0</c:v>
                      </c:pt>
                      <c:pt idx="16">
                        <c:v>5.5555555555555554</c:v>
                      </c:pt>
                      <c:pt idx="17">
                        <c:v>7.4074074074074074</c:v>
                      </c:pt>
                      <c:pt idx="18">
                        <c:v>16</c:v>
                      </c:pt>
                      <c:pt idx="19">
                        <c:v>15.789473684210526</c:v>
                      </c:pt>
                      <c:pt idx="20">
                        <c:v>10.526315789473685</c:v>
                      </c:pt>
                      <c:pt idx="21">
                        <c:v>0</c:v>
                      </c:pt>
                      <c:pt idx="22">
                        <c:v>25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365C-4782-A564-F9119C35696E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(3)'!$A$93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(3)'!$B$93:$X$93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51.041666666666664</c:v>
                      </c:pt>
                      <c:pt idx="1">
                        <c:v>48.623853211009177</c:v>
                      </c:pt>
                      <c:pt idx="2">
                        <c:v>63.636363636363633</c:v>
                      </c:pt>
                      <c:pt idx="3">
                        <c:v>47.863247863247864</c:v>
                      </c:pt>
                      <c:pt idx="4">
                        <c:v>51.633986928104576</c:v>
                      </c:pt>
                      <c:pt idx="5">
                        <c:v>57.936507936507937</c:v>
                      </c:pt>
                      <c:pt idx="6">
                        <c:v>61.71875</c:v>
                      </c:pt>
                      <c:pt idx="7">
                        <c:v>40.487804878048777</c:v>
                      </c:pt>
                      <c:pt idx="8">
                        <c:v>47.368421052631582</c:v>
                      </c:pt>
                      <c:pt idx="9">
                        <c:v>48.372093023255815</c:v>
                      </c:pt>
                      <c:pt idx="10">
                        <c:v>44.843049327354258</c:v>
                      </c:pt>
                      <c:pt idx="11">
                        <c:v>38.222222222222221</c:v>
                      </c:pt>
                      <c:pt idx="12">
                        <c:v>49.65986394557823</c:v>
                      </c:pt>
                      <c:pt idx="13">
                        <c:v>42.96875</c:v>
                      </c:pt>
                      <c:pt idx="14">
                        <c:v>36.567164179104481</c:v>
                      </c:pt>
                      <c:pt idx="15">
                        <c:v>37.6</c:v>
                      </c:pt>
                      <c:pt idx="16">
                        <c:v>28.571428571428573</c:v>
                      </c:pt>
                      <c:pt idx="17">
                        <c:v>37.068965517241381</c:v>
                      </c:pt>
                      <c:pt idx="18">
                        <c:v>30.405405405405407</c:v>
                      </c:pt>
                      <c:pt idx="19">
                        <c:v>36.363636363636367</c:v>
                      </c:pt>
                      <c:pt idx="20">
                        <c:v>23.80952380952381</c:v>
                      </c:pt>
                      <c:pt idx="21">
                        <c:v>31.288343558282207</c:v>
                      </c:pt>
                      <c:pt idx="22">
                        <c:v>20.297029702970296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365C-4782-A564-F9119C35696E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(3)'!$A$94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(3)'!$B$94:$X$94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63.888888888888886</c:v>
                      </c:pt>
                      <c:pt idx="1">
                        <c:v>54.545454545454547</c:v>
                      </c:pt>
                      <c:pt idx="2">
                        <c:v>66.666666666666671</c:v>
                      </c:pt>
                      <c:pt idx="3">
                        <c:v>71.15384615384616</c:v>
                      </c:pt>
                      <c:pt idx="4">
                        <c:v>67.241379310344826</c:v>
                      </c:pt>
                      <c:pt idx="5">
                        <c:v>50</c:v>
                      </c:pt>
                      <c:pt idx="6">
                        <c:v>60.526315789473685</c:v>
                      </c:pt>
                      <c:pt idx="7">
                        <c:v>53.846153846153847</c:v>
                      </c:pt>
                      <c:pt idx="8">
                        <c:v>64.285714285714292</c:v>
                      </c:pt>
                      <c:pt idx="9">
                        <c:v>82.5</c:v>
                      </c:pt>
                      <c:pt idx="10">
                        <c:v>67.741935483870961</c:v>
                      </c:pt>
                      <c:pt idx="11">
                        <c:v>80</c:v>
                      </c:pt>
                      <c:pt idx="12">
                        <c:v>73.913043478260875</c:v>
                      </c:pt>
                      <c:pt idx="13">
                        <c:v>66.279069767441854</c:v>
                      </c:pt>
                      <c:pt idx="14">
                        <c:v>79.245283018867923</c:v>
                      </c:pt>
                      <c:pt idx="15">
                        <c:v>66.666666666666671</c:v>
                      </c:pt>
                      <c:pt idx="16">
                        <c:v>60.606060606060609</c:v>
                      </c:pt>
                      <c:pt idx="17">
                        <c:v>66.279069767441854</c:v>
                      </c:pt>
                      <c:pt idx="18">
                        <c:v>59.302325581395351</c:v>
                      </c:pt>
                      <c:pt idx="19">
                        <c:v>51.578947368421055</c:v>
                      </c:pt>
                      <c:pt idx="20">
                        <c:v>69.117647058823536</c:v>
                      </c:pt>
                      <c:pt idx="21">
                        <c:v>59.493670886075947</c:v>
                      </c:pt>
                      <c:pt idx="22">
                        <c:v>50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365C-4782-A564-F9119C35696E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(3)'!$A$95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(3)'!$B$95:$X$95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21.276595744680851</c:v>
                      </c:pt>
                      <c:pt idx="9">
                        <c:v>26.436781609195403</c:v>
                      </c:pt>
                      <c:pt idx="10">
                        <c:v>50</c:v>
                      </c:pt>
                      <c:pt idx="11">
                        <c:v>44.776119402985074</c:v>
                      </c:pt>
                      <c:pt idx="12">
                        <c:v>48.529411764705884</c:v>
                      </c:pt>
                      <c:pt idx="13">
                        <c:v>39.080459770114942</c:v>
                      </c:pt>
                      <c:pt idx="14">
                        <c:v>34.567901234567898</c:v>
                      </c:pt>
                      <c:pt idx="15">
                        <c:v>40.789473684210527</c:v>
                      </c:pt>
                      <c:pt idx="16">
                        <c:v>42.857142857142854</c:v>
                      </c:pt>
                      <c:pt idx="17">
                        <c:v>37.398373983739837</c:v>
                      </c:pt>
                      <c:pt idx="18">
                        <c:v>44.444444444444443</c:v>
                      </c:pt>
                      <c:pt idx="19">
                        <c:v>37.755102040816325</c:v>
                      </c:pt>
                      <c:pt idx="20">
                        <c:v>43.333333333333336</c:v>
                      </c:pt>
                      <c:pt idx="21">
                        <c:v>42.696629213483149</c:v>
                      </c:pt>
                      <c:pt idx="22">
                        <c:v>38.738738738738739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365C-4782-A564-F9119C35696E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zapsaných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- odborné střední vzdělání s maturitou, "živí" přihlášení</a:t>
            </a:r>
            <a:endParaRPr lang="cs-CZ" sz="1100" b="1"/>
          </a:p>
        </c:rich>
      </c:tx>
      <c:layout>
        <c:manualLayout>
          <c:xMode val="edge"/>
          <c:yMode val="edge"/>
          <c:x val="0.10653626397259001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4607011446741827"/>
          <c:w val="0.70894372840266473"/>
          <c:h val="0.75528641228785542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(3)'!$A$162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(3)'!$B$162:$X$162</c:f>
              <c:numCache>
                <c:formatCode>0.0</c:formatCode>
                <c:ptCount val="23"/>
                <c:pt idx="0">
                  <c:v>54.206730769230766</c:v>
                </c:pt>
                <c:pt idx="1">
                  <c:v>62.199747155499367</c:v>
                </c:pt>
                <c:pt idx="2">
                  <c:v>51.183431952662723</c:v>
                </c:pt>
                <c:pt idx="3">
                  <c:v>47.185261003070622</c:v>
                </c:pt>
                <c:pt idx="4">
                  <c:v>46.546391752577321</c:v>
                </c:pt>
                <c:pt idx="5">
                  <c:v>45.224171539961013</c:v>
                </c:pt>
                <c:pt idx="6">
                  <c:v>49.357476635514018</c:v>
                </c:pt>
                <c:pt idx="7">
                  <c:v>50.888529886914377</c:v>
                </c:pt>
                <c:pt idx="8">
                  <c:v>58.559322033898304</c:v>
                </c:pt>
                <c:pt idx="9">
                  <c:v>58.173664900122297</c:v>
                </c:pt>
                <c:pt idx="10">
                  <c:v>57.667493796526053</c:v>
                </c:pt>
                <c:pt idx="11">
                  <c:v>58.224016145307772</c:v>
                </c:pt>
                <c:pt idx="12">
                  <c:v>62.388685175484547</c:v>
                </c:pt>
                <c:pt idx="13">
                  <c:v>56.915544675642593</c:v>
                </c:pt>
                <c:pt idx="14">
                  <c:v>57.067020570670209</c:v>
                </c:pt>
                <c:pt idx="15">
                  <c:v>54.366812227074234</c:v>
                </c:pt>
                <c:pt idx="16">
                  <c:v>55.336505778382055</c:v>
                </c:pt>
                <c:pt idx="17">
                  <c:v>57.124435847840104</c:v>
                </c:pt>
                <c:pt idx="18">
                  <c:v>56.063375990249845</c:v>
                </c:pt>
                <c:pt idx="19">
                  <c:v>53.342245989304814</c:v>
                </c:pt>
                <c:pt idx="20">
                  <c:v>59.5</c:v>
                </c:pt>
                <c:pt idx="21">
                  <c:v>57.879818594104307</c:v>
                </c:pt>
                <c:pt idx="22">
                  <c:v>58.310477235326388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45-4C8D-92D8-7C38F8159F44}"/>
            </c:ext>
          </c:extLst>
        </c:ser>
        <c:ser>
          <c:idx val="2"/>
          <c:order val="1"/>
          <c:tx>
            <c:strRef>
              <c:f>'[DataZCU.xlsx]Podíl SŠPK  (3)'!$A$163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(3)'!$B$163:$X$163</c:f>
              <c:numCache>
                <c:formatCode>0.0</c:formatCode>
                <c:ptCount val="23"/>
                <c:pt idx="0">
                  <c:v>42.524916943521596</c:v>
                </c:pt>
                <c:pt idx="1">
                  <c:v>67.156862745098039</c:v>
                </c:pt>
                <c:pt idx="2">
                  <c:v>45.038167938931295</c:v>
                </c:pt>
                <c:pt idx="3">
                  <c:v>37.209302325581397</c:v>
                </c:pt>
                <c:pt idx="4">
                  <c:v>40.677966101694913</c:v>
                </c:pt>
                <c:pt idx="5">
                  <c:v>40.990990990990994</c:v>
                </c:pt>
                <c:pt idx="6">
                  <c:v>59.246575342465754</c:v>
                </c:pt>
                <c:pt idx="7">
                  <c:v>59.581881533101047</c:v>
                </c:pt>
                <c:pt idx="8">
                  <c:v>63.553530751708429</c:v>
                </c:pt>
                <c:pt idx="9">
                  <c:v>50.909090909090907</c:v>
                </c:pt>
                <c:pt idx="10">
                  <c:v>58.798283261802574</c:v>
                </c:pt>
                <c:pt idx="11">
                  <c:v>66.279069767441854</c:v>
                </c:pt>
                <c:pt idx="12">
                  <c:v>60.693641618497111</c:v>
                </c:pt>
                <c:pt idx="13">
                  <c:v>56.774193548387096</c:v>
                </c:pt>
                <c:pt idx="14">
                  <c:v>53.900709219858157</c:v>
                </c:pt>
                <c:pt idx="15">
                  <c:v>56.398104265402843</c:v>
                </c:pt>
                <c:pt idx="16">
                  <c:v>59.073359073359072</c:v>
                </c:pt>
                <c:pt idx="17">
                  <c:v>55.186721991701248</c:v>
                </c:pt>
                <c:pt idx="18">
                  <c:v>62.109375</c:v>
                </c:pt>
                <c:pt idx="19">
                  <c:v>49.553571428571431</c:v>
                </c:pt>
                <c:pt idx="20">
                  <c:v>57.89473684210526</c:v>
                </c:pt>
                <c:pt idx="21">
                  <c:v>60.550458715596328</c:v>
                </c:pt>
                <c:pt idx="22">
                  <c:v>54.771784232365142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45-4C8D-92D8-7C38F8159F44}"/>
            </c:ext>
          </c:extLst>
        </c:ser>
        <c:ser>
          <c:idx val="9"/>
          <c:order val="8"/>
          <c:tx>
            <c:strRef>
              <c:f>'[DataZCU.xlsx]Podíl SŠPK  (3)'!$A$170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(3)'!$B$170:$X$170</c:f>
              <c:numCache>
                <c:formatCode>0.0</c:formatCode>
                <c:ptCount val="23"/>
                <c:pt idx="0">
                  <c:v>58.252427184466022</c:v>
                </c:pt>
                <c:pt idx="1">
                  <c:v>72.332015810276687</c:v>
                </c:pt>
                <c:pt idx="2">
                  <c:v>70.202020202020208</c:v>
                </c:pt>
                <c:pt idx="3">
                  <c:v>65.454545454545453</c:v>
                </c:pt>
                <c:pt idx="4">
                  <c:v>60.425531914893618</c:v>
                </c:pt>
                <c:pt idx="5">
                  <c:v>62.770562770562769</c:v>
                </c:pt>
                <c:pt idx="6">
                  <c:v>63.959390862944161</c:v>
                </c:pt>
                <c:pt idx="7">
                  <c:v>60.098522167487687</c:v>
                </c:pt>
                <c:pt idx="8">
                  <c:v>64.835164835164832</c:v>
                </c:pt>
                <c:pt idx="9">
                  <c:v>64.285714285714292</c:v>
                </c:pt>
                <c:pt idx="10">
                  <c:v>61.928934010152282</c:v>
                </c:pt>
                <c:pt idx="11">
                  <c:v>68.656716417910445</c:v>
                </c:pt>
                <c:pt idx="12">
                  <c:v>70.430107526881727</c:v>
                </c:pt>
                <c:pt idx="13">
                  <c:v>63.716814159292035</c:v>
                </c:pt>
                <c:pt idx="14">
                  <c:v>73.626373626373621</c:v>
                </c:pt>
                <c:pt idx="15">
                  <c:v>78.333333333333329</c:v>
                </c:pt>
                <c:pt idx="16">
                  <c:v>69.072164948453604</c:v>
                </c:pt>
                <c:pt idx="17">
                  <c:v>74.324324324324323</c:v>
                </c:pt>
                <c:pt idx="18">
                  <c:v>62.790697674418603</c:v>
                </c:pt>
                <c:pt idx="19">
                  <c:v>60</c:v>
                </c:pt>
                <c:pt idx="20">
                  <c:v>73.983739837398375</c:v>
                </c:pt>
                <c:pt idx="21">
                  <c:v>65.269461077844312</c:v>
                </c:pt>
                <c:pt idx="22">
                  <c:v>66.187050359712231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45-4C8D-92D8-7C38F8159F44}"/>
            </c:ext>
          </c:extLst>
        </c:ser>
        <c:ser>
          <c:idx val="10"/>
          <c:order val="9"/>
          <c:tx>
            <c:strRef>
              <c:f>'[DataZCU.xlsx]Podíl SŠPK  (3)'!$A$171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(3)'!$B$171:$X$171</c:f>
              <c:numCache>
                <c:formatCode>0.0</c:formatCode>
                <c:ptCount val="23"/>
                <c:pt idx="0">
                  <c:v>61.209964412811388</c:v>
                </c:pt>
                <c:pt idx="1">
                  <c:v>65.818181818181813</c:v>
                </c:pt>
                <c:pt idx="2">
                  <c:v>67.142857142857139</c:v>
                </c:pt>
                <c:pt idx="3">
                  <c:v>59.25925925925926</c:v>
                </c:pt>
                <c:pt idx="4">
                  <c:v>54.36241610738255</c:v>
                </c:pt>
                <c:pt idx="5">
                  <c:v>50.295857988165679</c:v>
                </c:pt>
                <c:pt idx="6">
                  <c:v>41.573033707865171</c:v>
                </c:pt>
                <c:pt idx="7">
                  <c:v>59.668508287292816</c:v>
                </c:pt>
                <c:pt idx="8">
                  <c:v>62.80193236714976</c:v>
                </c:pt>
                <c:pt idx="9">
                  <c:v>55.721393034825873</c:v>
                </c:pt>
                <c:pt idx="10">
                  <c:v>66.666666666666671</c:v>
                </c:pt>
                <c:pt idx="11">
                  <c:v>57.777777777777779</c:v>
                </c:pt>
                <c:pt idx="12">
                  <c:v>48.936170212765958</c:v>
                </c:pt>
                <c:pt idx="13">
                  <c:v>47.5177304964539</c:v>
                </c:pt>
                <c:pt idx="14">
                  <c:v>39.285714285714285</c:v>
                </c:pt>
                <c:pt idx="15">
                  <c:v>43.137254901960787</c:v>
                </c:pt>
                <c:pt idx="16">
                  <c:v>34.25925925925926</c:v>
                </c:pt>
                <c:pt idx="17">
                  <c:v>54.961832061068705</c:v>
                </c:pt>
                <c:pt idx="18">
                  <c:v>51.773049645390074</c:v>
                </c:pt>
                <c:pt idx="19">
                  <c:v>47.933884297520663</c:v>
                </c:pt>
                <c:pt idx="20">
                  <c:v>55.813953488372093</c:v>
                </c:pt>
                <c:pt idx="21">
                  <c:v>60.714285714285715</c:v>
                </c:pt>
                <c:pt idx="22">
                  <c:v>58.267716535433074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45-4C8D-92D8-7C38F8159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(3)'!$A$164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(3)'!$B$164:$X$164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61.340206185567013</c:v>
                      </c:pt>
                      <c:pt idx="1">
                        <c:v>71.352785145888589</c:v>
                      </c:pt>
                      <c:pt idx="2">
                        <c:v>52.777777777777779</c:v>
                      </c:pt>
                      <c:pt idx="3">
                        <c:v>47.653429602888089</c:v>
                      </c:pt>
                      <c:pt idx="4">
                        <c:v>44.401544401544399</c:v>
                      </c:pt>
                      <c:pt idx="5">
                        <c:v>40.66193853427896</c:v>
                      </c:pt>
                      <c:pt idx="6">
                        <c:v>48.775055679287306</c:v>
                      </c:pt>
                      <c:pt idx="7">
                        <c:v>54.956896551724135</c:v>
                      </c:pt>
                      <c:pt idx="8">
                        <c:v>56.849315068493148</c:v>
                      </c:pt>
                      <c:pt idx="9">
                        <c:v>57.287449392712553</c:v>
                      </c:pt>
                      <c:pt idx="10">
                        <c:v>56.697819314641741</c:v>
                      </c:pt>
                      <c:pt idx="11">
                        <c:v>53.820598006644516</c:v>
                      </c:pt>
                      <c:pt idx="12">
                        <c:v>64.444444444444443</c:v>
                      </c:pt>
                      <c:pt idx="13">
                        <c:v>54.881266490765171</c:v>
                      </c:pt>
                      <c:pt idx="14">
                        <c:v>55.147058823529413</c:v>
                      </c:pt>
                      <c:pt idx="15">
                        <c:v>53.937947494033416</c:v>
                      </c:pt>
                      <c:pt idx="16">
                        <c:v>54.083885209713024</c:v>
                      </c:pt>
                      <c:pt idx="17">
                        <c:v>56.61605206073753</c:v>
                      </c:pt>
                      <c:pt idx="18">
                        <c:v>55.309734513274336</c:v>
                      </c:pt>
                      <c:pt idx="19">
                        <c:v>54.897494305239178</c:v>
                      </c:pt>
                      <c:pt idx="20">
                        <c:v>64.195298372513562</c:v>
                      </c:pt>
                      <c:pt idx="21">
                        <c:v>61.583011583011583</c:v>
                      </c:pt>
                      <c:pt idx="22">
                        <c:v>63.877551020408163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5045-4C8D-92D8-7C38F8159F44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(3)'!$A$165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(3)'!$B$165:$X$165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48.115942028985508</c:v>
                      </c:pt>
                      <c:pt idx="1">
                        <c:v>56.414219474497685</c:v>
                      </c:pt>
                      <c:pt idx="2">
                        <c:v>45.022288261515605</c:v>
                      </c:pt>
                      <c:pt idx="3">
                        <c:v>45.988700564971751</c:v>
                      </c:pt>
                      <c:pt idx="4">
                        <c:v>43.081312410841655</c:v>
                      </c:pt>
                      <c:pt idx="5">
                        <c:v>44.519392917369309</c:v>
                      </c:pt>
                      <c:pt idx="6">
                        <c:v>46.683354192740929</c:v>
                      </c:pt>
                      <c:pt idx="7">
                        <c:v>45.095367847411445</c:v>
                      </c:pt>
                      <c:pt idx="8">
                        <c:v>53.584018801410103</c:v>
                      </c:pt>
                      <c:pt idx="9">
                        <c:v>60.08492569002123</c:v>
                      </c:pt>
                      <c:pt idx="10">
                        <c:v>56.69291338582677</c:v>
                      </c:pt>
                      <c:pt idx="11">
                        <c:v>51.235584843492589</c:v>
                      </c:pt>
                      <c:pt idx="12">
                        <c:v>59.770114942528735</c:v>
                      </c:pt>
                      <c:pt idx="13">
                        <c:v>53.619909502262445</c:v>
                      </c:pt>
                      <c:pt idx="14">
                        <c:v>52.911392405063289</c:v>
                      </c:pt>
                      <c:pt idx="15">
                        <c:v>45.558739255014324</c:v>
                      </c:pt>
                      <c:pt idx="16">
                        <c:v>48.928571428571431</c:v>
                      </c:pt>
                      <c:pt idx="17">
                        <c:v>50.78125</c:v>
                      </c:pt>
                      <c:pt idx="18">
                        <c:v>50.757575757575758</c:v>
                      </c:pt>
                      <c:pt idx="19">
                        <c:v>45.887445887445885</c:v>
                      </c:pt>
                      <c:pt idx="20">
                        <c:v>54.166666666666664</c:v>
                      </c:pt>
                      <c:pt idx="21">
                        <c:v>49.397590361445786</c:v>
                      </c:pt>
                      <c:pt idx="22">
                        <c:v>54.313099041533548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045-4C8D-92D8-7C38F8159F44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(3)'!$A$166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(3)'!$B$166:$X$166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86.15384615384616</c:v>
                      </c:pt>
                      <c:pt idx="13">
                        <c:v>80.597014925373131</c:v>
                      </c:pt>
                      <c:pt idx="14">
                        <c:v>80.303030303030297</c:v>
                      </c:pt>
                      <c:pt idx="15">
                        <c:v>86.301369863013704</c:v>
                      </c:pt>
                      <c:pt idx="16">
                        <c:v>80.597014925373131</c:v>
                      </c:pt>
                      <c:pt idx="17">
                        <c:v>83.561643835616437</c:v>
                      </c:pt>
                      <c:pt idx="18">
                        <c:v>78.313253012048193</c:v>
                      </c:pt>
                      <c:pt idx="19">
                        <c:v>85</c:v>
                      </c:pt>
                      <c:pt idx="20">
                        <c:v>90</c:v>
                      </c:pt>
                      <c:pt idx="21">
                        <c:v>78.94736842105263</c:v>
                      </c:pt>
                      <c:pt idx="22">
                        <c:v>82.954545454545453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045-4C8D-92D8-7C38F8159F44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(3)'!$A$167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(3)'!$B$167:$X$167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47.674418604651166</c:v>
                      </c:pt>
                      <c:pt idx="1">
                        <c:v>55.828220858895705</c:v>
                      </c:pt>
                      <c:pt idx="2">
                        <c:v>40.326975476839237</c:v>
                      </c:pt>
                      <c:pt idx="3">
                        <c:v>32.044198895027627</c:v>
                      </c:pt>
                      <c:pt idx="4">
                        <c:v>32.75</c:v>
                      </c:pt>
                      <c:pt idx="5">
                        <c:v>30.201342281879196</c:v>
                      </c:pt>
                      <c:pt idx="6">
                        <c:v>32.240437158469945</c:v>
                      </c:pt>
                      <c:pt idx="7">
                        <c:v>39.627039627039629</c:v>
                      </c:pt>
                      <c:pt idx="8">
                        <c:v>50</c:v>
                      </c:pt>
                      <c:pt idx="9">
                        <c:v>51.187904967602591</c:v>
                      </c:pt>
                      <c:pt idx="10">
                        <c:v>51.373626373626372</c:v>
                      </c:pt>
                      <c:pt idx="11">
                        <c:v>51.603498542274053</c:v>
                      </c:pt>
                      <c:pt idx="12">
                        <c:v>55.786350148367951</c:v>
                      </c:pt>
                      <c:pt idx="13">
                        <c:v>52.610441767068274</c:v>
                      </c:pt>
                      <c:pt idx="14">
                        <c:v>58.108108108108105</c:v>
                      </c:pt>
                      <c:pt idx="15">
                        <c:v>50.454545454545453</c:v>
                      </c:pt>
                      <c:pt idx="16">
                        <c:v>56.802721088435376</c:v>
                      </c:pt>
                      <c:pt idx="17">
                        <c:v>53.94736842105263</c:v>
                      </c:pt>
                      <c:pt idx="18">
                        <c:v>53.558052434456926</c:v>
                      </c:pt>
                      <c:pt idx="19">
                        <c:v>49.003984063745023</c:v>
                      </c:pt>
                      <c:pt idx="20">
                        <c:v>58.536585365853661</c:v>
                      </c:pt>
                      <c:pt idx="21">
                        <c:v>56.164383561643838</c:v>
                      </c:pt>
                      <c:pt idx="22">
                        <c:v>59.766763848396501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5045-4C8D-92D8-7C38F8159F44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(3)'!$A$168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(3)'!$B$168:$X$168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53.990610328638496</c:v>
                      </c:pt>
                      <c:pt idx="1">
                        <c:v>48.701298701298704</c:v>
                      </c:pt>
                      <c:pt idx="2">
                        <c:v>41.577060931899645</c:v>
                      </c:pt>
                      <c:pt idx="3">
                        <c:v>39.090909090909093</c:v>
                      </c:pt>
                      <c:pt idx="4">
                        <c:v>42.700729927007302</c:v>
                      </c:pt>
                      <c:pt idx="5">
                        <c:v>42.803030303030305</c:v>
                      </c:pt>
                      <c:pt idx="6">
                        <c:v>28.235294117647058</c:v>
                      </c:pt>
                      <c:pt idx="7">
                        <c:v>42.763157894736842</c:v>
                      </c:pt>
                      <c:pt idx="8">
                        <c:v>40.322580645161288</c:v>
                      </c:pt>
                      <c:pt idx="9">
                        <c:v>43.827160493827158</c:v>
                      </c:pt>
                      <c:pt idx="10">
                        <c:v>44.915254237288138</c:v>
                      </c:pt>
                      <c:pt idx="11">
                        <c:v>44.642857142857146</c:v>
                      </c:pt>
                      <c:pt idx="12">
                        <c:v>55.345911949685537</c:v>
                      </c:pt>
                      <c:pt idx="13">
                        <c:v>50</c:v>
                      </c:pt>
                      <c:pt idx="14">
                        <c:v>46.698113207547166</c:v>
                      </c:pt>
                      <c:pt idx="15">
                        <c:v>44.751381215469614</c:v>
                      </c:pt>
                      <c:pt idx="16">
                        <c:v>42.514970059880241</c:v>
                      </c:pt>
                      <c:pt idx="17">
                        <c:v>41.764705882352942</c:v>
                      </c:pt>
                      <c:pt idx="18">
                        <c:v>43.786982248520708</c:v>
                      </c:pt>
                      <c:pt idx="19">
                        <c:v>40.22346368715084</c:v>
                      </c:pt>
                      <c:pt idx="20">
                        <c:v>44</c:v>
                      </c:pt>
                      <c:pt idx="21">
                        <c:v>43.575418994413411</c:v>
                      </c:pt>
                      <c:pt idx="22">
                        <c:v>46.634615384615387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5045-4C8D-92D8-7C38F8159F44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(3)'!$A$169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(3)'!$B$169:$X$169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70.545454545454547</c:v>
                      </c:pt>
                      <c:pt idx="9">
                        <c:v>61.855670103092784</c:v>
                      </c:pt>
                      <c:pt idx="10">
                        <c:v>46.875</c:v>
                      </c:pt>
                      <c:pt idx="11">
                        <c:v>52.422907488986787</c:v>
                      </c:pt>
                      <c:pt idx="12">
                        <c:v>60.294117647058826</c:v>
                      </c:pt>
                      <c:pt idx="13">
                        <c:v>56.431535269709542</c:v>
                      </c:pt>
                      <c:pt idx="14">
                        <c:v>59.174311926605505</c:v>
                      </c:pt>
                      <c:pt idx="15">
                        <c:v>51.366120218579233</c:v>
                      </c:pt>
                      <c:pt idx="16">
                        <c:v>47.95918367346939</c:v>
                      </c:pt>
                      <c:pt idx="17">
                        <c:v>49.29577464788732</c:v>
                      </c:pt>
                      <c:pt idx="18">
                        <c:v>47.441860465116278</c:v>
                      </c:pt>
                      <c:pt idx="19">
                        <c:v>52.571428571428569</c:v>
                      </c:pt>
                      <c:pt idx="20">
                        <c:v>52.631578947368418</c:v>
                      </c:pt>
                      <c:pt idx="21">
                        <c:v>52.155172413793103</c:v>
                      </c:pt>
                      <c:pt idx="22">
                        <c:v>48.728813559322035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5045-4C8D-92D8-7C38F8159F44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podíl živých přihlášených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- odborné střední vzdělání s maturitou, </a:t>
            </a:r>
            <a:r>
              <a:rPr lang="cs-CZ" sz="1100" b="1"/>
              <a:t>zapsaní</a:t>
            </a:r>
          </a:p>
        </c:rich>
      </c:tx>
      <c:layout>
        <c:manualLayout>
          <c:xMode val="edge"/>
          <c:yMode val="edge"/>
          <c:x val="0.12639970283044227"/>
          <c:y val="9.673517514398561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649085763720876"/>
          <c:y val="0.1492946203055511"/>
          <c:w val="0.70894372840266473"/>
          <c:h val="0.75851091812598825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(3)'!$A$186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(3)'!$B$186:$X$186</c:f>
              <c:numCache>
                <c:formatCode>0.0</c:formatCode>
                <c:ptCount val="23"/>
                <c:pt idx="0">
                  <c:v>53.263157894736842</c:v>
                </c:pt>
                <c:pt idx="1">
                  <c:v>64.105378704720081</c:v>
                </c:pt>
                <c:pt idx="2">
                  <c:v>52.385685884691846</c:v>
                </c:pt>
                <c:pt idx="3">
                  <c:v>45.43828264758497</c:v>
                </c:pt>
                <c:pt idx="4">
                  <c:v>44.991364421416236</c:v>
                </c:pt>
                <c:pt idx="5">
                  <c:v>45.257731958762889</c:v>
                </c:pt>
                <c:pt idx="6">
                  <c:v>48.723186925434113</c:v>
                </c:pt>
                <c:pt idx="7">
                  <c:v>51.228070175438596</c:v>
                </c:pt>
                <c:pt idx="8">
                  <c:v>60.093896713615024</c:v>
                </c:pt>
                <c:pt idx="9">
                  <c:v>57.710760795065113</c:v>
                </c:pt>
                <c:pt idx="10">
                  <c:v>59.625468164794007</c:v>
                </c:pt>
                <c:pt idx="11">
                  <c:v>60.953112990007689</c:v>
                </c:pt>
                <c:pt idx="12">
                  <c:v>61.139028475711896</c:v>
                </c:pt>
                <c:pt idx="13">
                  <c:v>55.99593495934959</c:v>
                </c:pt>
                <c:pt idx="14">
                  <c:v>57.76805251641138</c:v>
                </c:pt>
                <c:pt idx="15">
                  <c:v>55.316606929510158</c:v>
                </c:pt>
                <c:pt idx="16">
                  <c:v>56.915422885572141</c:v>
                </c:pt>
                <c:pt idx="17">
                  <c:v>59.238625812441967</c:v>
                </c:pt>
                <c:pt idx="18">
                  <c:v>58.253275109170303</c:v>
                </c:pt>
                <c:pt idx="19">
                  <c:v>55.92556317335945</c:v>
                </c:pt>
                <c:pt idx="20">
                  <c:v>59.660107334525939</c:v>
                </c:pt>
                <c:pt idx="21">
                  <c:v>60</c:v>
                </c:pt>
                <c:pt idx="22">
                  <c:v>60.806174957118351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AE-4C4C-B0B6-EE0B3872C647}"/>
            </c:ext>
          </c:extLst>
        </c:ser>
        <c:ser>
          <c:idx val="2"/>
          <c:order val="1"/>
          <c:tx>
            <c:strRef>
              <c:f>'[DataZCU.xlsx]Podíl SŠPK  (3)'!$A$187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(3)'!$B$187:$X$187</c:f>
              <c:numCache>
                <c:formatCode>0.0</c:formatCode>
                <c:ptCount val="23"/>
                <c:pt idx="0">
                  <c:v>40.606060606060609</c:v>
                </c:pt>
                <c:pt idx="1">
                  <c:v>65.322580645161295</c:v>
                </c:pt>
                <c:pt idx="2">
                  <c:v>45.751633986928105</c:v>
                </c:pt>
                <c:pt idx="3">
                  <c:v>39.490445859872608</c:v>
                </c:pt>
                <c:pt idx="4">
                  <c:v>37.6</c:v>
                </c:pt>
                <c:pt idx="5">
                  <c:v>46.875</c:v>
                </c:pt>
                <c:pt idx="6">
                  <c:v>61.621621621621621</c:v>
                </c:pt>
                <c:pt idx="7">
                  <c:v>54.922279792746117</c:v>
                </c:pt>
                <c:pt idx="8">
                  <c:v>62.396694214876035</c:v>
                </c:pt>
                <c:pt idx="9">
                  <c:v>52.606635071090047</c:v>
                </c:pt>
                <c:pt idx="10">
                  <c:v>58.108108108108105</c:v>
                </c:pt>
                <c:pt idx="11">
                  <c:v>68.75</c:v>
                </c:pt>
                <c:pt idx="12">
                  <c:v>61.306532663316581</c:v>
                </c:pt>
                <c:pt idx="13">
                  <c:v>61.235955056179776</c:v>
                </c:pt>
                <c:pt idx="14">
                  <c:v>55.421686746987952</c:v>
                </c:pt>
                <c:pt idx="15">
                  <c:v>56.410256410256409</c:v>
                </c:pt>
                <c:pt idx="16">
                  <c:v>61.0062893081761</c:v>
                </c:pt>
                <c:pt idx="17">
                  <c:v>58.823529411764703</c:v>
                </c:pt>
                <c:pt idx="18">
                  <c:v>65.882352941176464</c:v>
                </c:pt>
                <c:pt idx="19">
                  <c:v>47.10144927536232</c:v>
                </c:pt>
                <c:pt idx="20">
                  <c:v>64.285714285714292</c:v>
                </c:pt>
                <c:pt idx="21">
                  <c:v>63.970588235294116</c:v>
                </c:pt>
                <c:pt idx="22">
                  <c:v>58.865248226950357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AE-4C4C-B0B6-EE0B3872C647}"/>
            </c:ext>
          </c:extLst>
        </c:ser>
        <c:ser>
          <c:idx val="9"/>
          <c:order val="8"/>
          <c:tx>
            <c:strRef>
              <c:f>'[DataZCU.xlsx]Podíl SŠPK  (3)'!$A$194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(3)'!$B$194:$X$194</c:f>
              <c:numCache>
                <c:formatCode>0.0</c:formatCode>
                <c:ptCount val="23"/>
                <c:pt idx="0">
                  <c:v>63.945578231292515</c:v>
                </c:pt>
                <c:pt idx="1">
                  <c:v>75.555555555555557</c:v>
                </c:pt>
                <c:pt idx="2">
                  <c:v>72.352941176470594</c:v>
                </c:pt>
                <c:pt idx="3">
                  <c:v>67.222222222222229</c:v>
                </c:pt>
                <c:pt idx="4">
                  <c:v>62.980769230769234</c:v>
                </c:pt>
                <c:pt idx="5">
                  <c:v>64.321608040200999</c:v>
                </c:pt>
                <c:pt idx="6">
                  <c:v>68.604651162790702</c:v>
                </c:pt>
                <c:pt idx="7">
                  <c:v>61.016949152542374</c:v>
                </c:pt>
                <c:pt idx="8">
                  <c:v>64.49704142011835</c:v>
                </c:pt>
                <c:pt idx="9">
                  <c:v>62.2568093385214</c:v>
                </c:pt>
                <c:pt idx="10">
                  <c:v>62.566844919786099</c:v>
                </c:pt>
                <c:pt idx="11">
                  <c:v>67.934782608695656</c:v>
                </c:pt>
                <c:pt idx="12">
                  <c:v>69.142857142857139</c:v>
                </c:pt>
                <c:pt idx="13">
                  <c:v>66.666666666666671</c:v>
                </c:pt>
                <c:pt idx="14">
                  <c:v>75</c:v>
                </c:pt>
                <c:pt idx="15">
                  <c:v>77.192982456140356</c:v>
                </c:pt>
                <c:pt idx="16">
                  <c:v>67.777777777777771</c:v>
                </c:pt>
                <c:pt idx="17">
                  <c:v>75.362318840579704</c:v>
                </c:pt>
                <c:pt idx="18">
                  <c:v>63.095238095238095</c:v>
                </c:pt>
                <c:pt idx="19">
                  <c:v>68.75</c:v>
                </c:pt>
                <c:pt idx="20">
                  <c:v>76</c:v>
                </c:pt>
                <c:pt idx="21">
                  <c:v>72.649572649572647</c:v>
                </c:pt>
                <c:pt idx="22">
                  <c:v>76.744186046511629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AE-4C4C-B0B6-EE0B3872C647}"/>
            </c:ext>
          </c:extLst>
        </c:ser>
        <c:ser>
          <c:idx val="10"/>
          <c:order val="9"/>
          <c:tx>
            <c:strRef>
              <c:f>'[DataZCU.xlsx]Podíl SŠPK  (3)'!$A$195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(3)'!$B$195:$X$195</c:f>
              <c:numCache>
                <c:formatCode>0.0</c:formatCode>
                <c:ptCount val="23"/>
                <c:pt idx="0">
                  <c:v>67.195767195767189</c:v>
                </c:pt>
                <c:pt idx="1">
                  <c:v>70.303030303030297</c:v>
                </c:pt>
                <c:pt idx="2">
                  <c:v>69.565217391304344</c:v>
                </c:pt>
                <c:pt idx="3">
                  <c:v>58.381502890173408</c:v>
                </c:pt>
                <c:pt idx="4">
                  <c:v>56.632653061224488</c:v>
                </c:pt>
                <c:pt idx="5">
                  <c:v>42.553191489361701</c:v>
                </c:pt>
                <c:pt idx="6">
                  <c:v>39.215686274509807</c:v>
                </c:pt>
                <c:pt idx="7">
                  <c:v>62.5</c:v>
                </c:pt>
                <c:pt idx="8">
                  <c:v>67.295597484276726</c:v>
                </c:pt>
                <c:pt idx="9">
                  <c:v>57.055214723926383</c:v>
                </c:pt>
                <c:pt idx="10">
                  <c:v>67.256637168141594</c:v>
                </c:pt>
                <c:pt idx="11">
                  <c:v>60.344827586206897</c:v>
                </c:pt>
                <c:pt idx="12">
                  <c:v>54.918032786885249</c:v>
                </c:pt>
                <c:pt idx="13">
                  <c:v>49.586776859504134</c:v>
                </c:pt>
                <c:pt idx="14">
                  <c:v>43.18181818181818</c:v>
                </c:pt>
                <c:pt idx="15">
                  <c:v>43.678160919540232</c:v>
                </c:pt>
                <c:pt idx="16">
                  <c:v>37.078651685393261</c:v>
                </c:pt>
                <c:pt idx="17">
                  <c:v>60.416666666666664</c:v>
                </c:pt>
                <c:pt idx="18">
                  <c:v>57.731958762886599</c:v>
                </c:pt>
                <c:pt idx="19">
                  <c:v>54.651162790697676</c:v>
                </c:pt>
                <c:pt idx="20">
                  <c:v>58.762886597938142</c:v>
                </c:pt>
                <c:pt idx="21">
                  <c:v>63.636363636363633</c:v>
                </c:pt>
                <c:pt idx="22">
                  <c:v>61.904761904761905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AE-4C4C-B0B6-EE0B3872C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(3)'!$A$188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(3)'!$B$188:$X$188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63.309352517985609</c:v>
                      </c:pt>
                      <c:pt idx="1">
                        <c:v>67.424242424242422</c:v>
                      </c:pt>
                      <c:pt idx="2">
                        <c:v>49.079754601226995</c:v>
                      </c:pt>
                      <c:pt idx="3">
                        <c:v>43.209876543209873</c:v>
                      </c:pt>
                      <c:pt idx="4">
                        <c:v>38.06818181818182</c:v>
                      </c:pt>
                      <c:pt idx="5">
                        <c:v>42.328042328042329</c:v>
                      </c:pt>
                      <c:pt idx="6">
                        <c:v>51.152073732718897</c:v>
                      </c:pt>
                      <c:pt idx="7">
                        <c:v>52.403846153846153</c:v>
                      </c:pt>
                      <c:pt idx="8">
                        <c:v>60.661764705882355</c:v>
                      </c:pt>
                      <c:pt idx="9">
                        <c:v>63.052208835341368</c:v>
                      </c:pt>
                      <c:pt idx="10">
                        <c:v>69.349845201238395</c:v>
                      </c:pt>
                      <c:pt idx="11">
                        <c:v>63.405797101449274</c:v>
                      </c:pt>
                      <c:pt idx="12">
                        <c:v>67.40088105726872</c:v>
                      </c:pt>
                      <c:pt idx="13">
                        <c:v>64.406779661016955</c:v>
                      </c:pt>
                      <c:pt idx="14">
                        <c:v>66.995073891625623</c:v>
                      </c:pt>
                      <c:pt idx="15">
                        <c:v>60.301507537688444</c:v>
                      </c:pt>
                      <c:pt idx="16">
                        <c:v>65.254237288135599</c:v>
                      </c:pt>
                      <c:pt idx="17">
                        <c:v>71.296296296296291</c:v>
                      </c:pt>
                      <c:pt idx="18">
                        <c:v>66.390041493775939</c:v>
                      </c:pt>
                      <c:pt idx="19">
                        <c:v>68.544600938967136</c:v>
                      </c:pt>
                      <c:pt idx="20">
                        <c:v>72.995780590717303</c:v>
                      </c:pt>
                      <c:pt idx="21">
                        <c:v>69.387755102040813</c:v>
                      </c:pt>
                      <c:pt idx="22">
                        <c:v>71.428571428571431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F4AE-4C4C-B0B6-EE0B3872C647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(3)'!$A$189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(3)'!$B$189:$X$189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40.26548672566372</c:v>
                      </c:pt>
                      <c:pt idx="1">
                        <c:v>54.450261780104711</c:v>
                      </c:pt>
                      <c:pt idx="2">
                        <c:v>40.487804878048777</c:v>
                      </c:pt>
                      <c:pt idx="3">
                        <c:v>35.193133047210303</c:v>
                      </c:pt>
                      <c:pt idx="4">
                        <c:v>40.972222222222221</c:v>
                      </c:pt>
                      <c:pt idx="5">
                        <c:v>41.949152542372879</c:v>
                      </c:pt>
                      <c:pt idx="6">
                        <c:v>39.512195121951223</c:v>
                      </c:pt>
                      <c:pt idx="7">
                        <c:v>45</c:v>
                      </c:pt>
                      <c:pt idx="8">
                        <c:v>58.662613981762917</c:v>
                      </c:pt>
                      <c:pt idx="9">
                        <c:v>60.162601626016261</c:v>
                      </c:pt>
                      <c:pt idx="10">
                        <c:v>50.267379679144383</c:v>
                      </c:pt>
                      <c:pt idx="11">
                        <c:v>50</c:v>
                      </c:pt>
                      <c:pt idx="12">
                        <c:v>62.318840579710148</c:v>
                      </c:pt>
                      <c:pt idx="13">
                        <c:v>46.551724137931032</c:v>
                      </c:pt>
                      <c:pt idx="14">
                        <c:v>47.474747474747474</c:v>
                      </c:pt>
                      <c:pt idx="15">
                        <c:v>44.444444444444443</c:v>
                      </c:pt>
                      <c:pt idx="16">
                        <c:v>46.428571428571431</c:v>
                      </c:pt>
                      <c:pt idx="17">
                        <c:v>51.428571428571431</c:v>
                      </c:pt>
                      <c:pt idx="18">
                        <c:v>50</c:v>
                      </c:pt>
                      <c:pt idx="19">
                        <c:v>49.162011173184361</c:v>
                      </c:pt>
                      <c:pt idx="20">
                        <c:v>48.325358851674643</c:v>
                      </c:pt>
                      <c:pt idx="21">
                        <c:v>46.231155778894475</c:v>
                      </c:pt>
                      <c:pt idx="22">
                        <c:v>49.523809523809526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4AE-4C4C-B0B6-EE0B3872C647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(3)'!$A$190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(3)'!$B$190:$X$190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91.17647058823529</c:v>
                      </c:pt>
                      <c:pt idx="13">
                        <c:v>89.473684210526315</c:v>
                      </c:pt>
                      <c:pt idx="14">
                        <c:v>94.444444444444443</c:v>
                      </c:pt>
                      <c:pt idx="15">
                        <c:v>95.454545454545453</c:v>
                      </c:pt>
                      <c:pt idx="16">
                        <c:v>83.333333333333329</c:v>
                      </c:pt>
                      <c:pt idx="17">
                        <c:v>92.592592592592595</c:v>
                      </c:pt>
                      <c:pt idx="18">
                        <c:v>80</c:v>
                      </c:pt>
                      <c:pt idx="19">
                        <c:v>78.94736842105263</c:v>
                      </c:pt>
                      <c:pt idx="20">
                        <c:v>89.473684210526315</c:v>
                      </c:pt>
                      <c:pt idx="21">
                        <c:v>100</c:v>
                      </c:pt>
                      <c:pt idx="22">
                        <c:v>75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4AE-4C4C-B0B6-EE0B3872C647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(3)'!$A$191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(3)'!$B$191:$X$191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47.916666666666664</c:v>
                      </c:pt>
                      <c:pt idx="1">
                        <c:v>49.541284403669728</c:v>
                      </c:pt>
                      <c:pt idx="2">
                        <c:v>34.710743801652896</c:v>
                      </c:pt>
                      <c:pt idx="3">
                        <c:v>22.222222222222221</c:v>
                      </c:pt>
                      <c:pt idx="4">
                        <c:v>26.797385620915033</c:v>
                      </c:pt>
                      <c:pt idx="5">
                        <c:v>23.015873015873016</c:v>
                      </c:pt>
                      <c:pt idx="6">
                        <c:v>20.3125</c:v>
                      </c:pt>
                      <c:pt idx="7">
                        <c:v>38.536585365853661</c:v>
                      </c:pt>
                      <c:pt idx="8">
                        <c:v>44.976076555023923</c:v>
                      </c:pt>
                      <c:pt idx="9">
                        <c:v>46.511627906976742</c:v>
                      </c:pt>
                      <c:pt idx="10">
                        <c:v>53.36322869955157</c:v>
                      </c:pt>
                      <c:pt idx="11">
                        <c:v>55.555555555555557</c:v>
                      </c:pt>
                      <c:pt idx="12">
                        <c:v>46.258503401360542</c:v>
                      </c:pt>
                      <c:pt idx="13">
                        <c:v>52.34375</c:v>
                      </c:pt>
                      <c:pt idx="14">
                        <c:v>60.447761194029852</c:v>
                      </c:pt>
                      <c:pt idx="15">
                        <c:v>56.8</c:v>
                      </c:pt>
                      <c:pt idx="16">
                        <c:v>64.761904761904759</c:v>
                      </c:pt>
                      <c:pt idx="17">
                        <c:v>57.758620689655174</c:v>
                      </c:pt>
                      <c:pt idx="18">
                        <c:v>56.081081081081081</c:v>
                      </c:pt>
                      <c:pt idx="19">
                        <c:v>55.244755244755247</c:v>
                      </c:pt>
                      <c:pt idx="20">
                        <c:v>62.585034013605444</c:v>
                      </c:pt>
                      <c:pt idx="21">
                        <c:v>54.601226993865033</c:v>
                      </c:pt>
                      <c:pt idx="22">
                        <c:v>64.356435643564353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F4AE-4C4C-B0B6-EE0B3872C647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(3)'!$A$192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(3)'!$B$192:$X$192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33.333333333333336</c:v>
                      </c:pt>
                      <c:pt idx="1">
                        <c:v>38.636363636363633</c:v>
                      </c:pt>
                      <c:pt idx="2">
                        <c:v>27.777777777777779</c:v>
                      </c:pt>
                      <c:pt idx="3">
                        <c:v>26.923076923076923</c:v>
                      </c:pt>
                      <c:pt idx="4">
                        <c:v>27.586206896551722</c:v>
                      </c:pt>
                      <c:pt idx="5">
                        <c:v>39.130434782608695</c:v>
                      </c:pt>
                      <c:pt idx="6">
                        <c:v>18.421052631578949</c:v>
                      </c:pt>
                      <c:pt idx="7">
                        <c:v>25</c:v>
                      </c:pt>
                      <c:pt idx="8">
                        <c:v>35.714285714285715</c:v>
                      </c:pt>
                      <c:pt idx="9">
                        <c:v>17.5</c:v>
                      </c:pt>
                      <c:pt idx="10">
                        <c:v>32.258064516129032</c:v>
                      </c:pt>
                      <c:pt idx="11">
                        <c:v>20</c:v>
                      </c:pt>
                      <c:pt idx="12">
                        <c:v>26.086956521739129</c:v>
                      </c:pt>
                      <c:pt idx="13">
                        <c:v>33.720930232558139</c:v>
                      </c:pt>
                      <c:pt idx="14">
                        <c:v>20.754716981132077</c:v>
                      </c:pt>
                      <c:pt idx="15">
                        <c:v>28.571428571428573</c:v>
                      </c:pt>
                      <c:pt idx="16">
                        <c:v>36.363636363636367</c:v>
                      </c:pt>
                      <c:pt idx="17">
                        <c:v>31.395348837209301</c:v>
                      </c:pt>
                      <c:pt idx="18">
                        <c:v>38.372093023255815</c:v>
                      </c:pt>
                      <c:pt idx="19">
                        <c:v>34.736842105263158</c:v>
                      </c:pt>
                      <c:pt idx="20">
                        <c:v>29.411764705882351</c:v>
                      </c:pt>
                      <c:pt idx="21">
                        <c:v>40.506329113924053</c:v>
                      </c:pt>
                      <c:pt idx="22">
                        <c:v>49.107142857142854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F4AE-4C4C-B0B6-EE0B3872C647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(3)'!$A$193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(3)'!$B$193:$X$193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70.212765957446805</c:v>
                      </c:pt>
                      <c:pt idx="9">
                        <c:v>70.114942528735625</c:v>
                      </c:pt>
                      <c:pt idx="10">
                        <c:v>45.161290322580648</c:v>
                      </c:pt>
                      <c:pt idx="11">
                        <c:v>47.761194029850749</c:v>
                      </c:pt>
                      <c:pt idx="12">
                        <c:v>51.470588235294116</c:v>
                      </c:pt>
                      <c:pt idx="13">
                        <c:v>54.022988505747129</c:v>
                      </c:pt>
                      <c:pt idx="14">
                        <c:v>59.25925925925926</c:v>
                      </c:pt>
                      <c:pt idx="15">
                        <c:v>53.94736842105263</c:v>
                      </c:pt>
                      <c:pt idx="16">
                        <c:v>56.043956043956044</c:v>
                      </c:pt>
                      <c:pt idx="17">
                        <c:v>54.471544715447152</c:v>
                      </c:pt>
                      <c:pt idx="18">
                        <c:v>53.535353535353536</c:v>
                      </c:pt>
                      <c:pt idx="19">
                        <c:v>59.183673469387756</c:v>
                      </c:pt>
                      <c:pt idx="20">
                        <c:v>47.5</c:v>
                      </c:pt>
                      <c:pt idx="21">
                        <c:v>55.056179775280896</c:v>
                      </c:pt>
                      <c:pt idx="22">
                        <c:v>51.351351351351354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F4AE-4C4C-B0B6-EE0B3872C647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zapsaných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/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- odborné střední vzdělání s maturitou a VL, "živí" přihlášení</a:t>
            </a:r>
            <a:endParaRPr lang="cs-CZ" sz="1100" b="1"/>
          </a:p>
        </c:rich>
      </c:tx>
      <c:layout>
        <c:manualLayout>
          <c:xMode val="edge"/>
          <c:yMode val="edge"/>
          <c:x val="9.9087474400895423E-2"/>
          <c:y val="3.224505838132853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4607011446741827"/>
          <c:w val="0.70894372840266473"/>
          <c:h val="0.75528641228785542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(3)'!$A$113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(3)'!$B$113:$X$113</c:f>
              <c:numCache>
                <c:formatCode>0.0</c:formatCode>
                <c:ptCount val="23"/>
                <c:pt idx="0">
                  <c:v>2.7043269230769229</c:v>
                </c:pt>
                <c:pt idx="1">
                  <c:v>5.6257901390644758</c:v>
                </c:pt>
                <c:pt idx="2">
                  <c:v>7.2189349112426031</c:v>
                </c:pt>
                <c:pt idx="3">
                  <c:v>5.7830092118730807</c:v>
                </c:pt>
                <c:pt idx="4">
                  <c:v>6.8556701030927831</c:v>
                </c:pt>
                <c:pt idx="5">
                  <c:v>8.3820662768031191</c:v>
                </c:pt>
                <c:pt idx="6">
                  <c:v>4.6144859813084116</c:v>
                </c:pt>
                <c:pt idx="7">
                  <c:v>7.0543887991383949</c:v>
                </c:pt>
                <c:pt idx="8">
                  <c:v>9.1101694915254239</c:v>
                </c:pt>
                <c:pt idx="9">
                  <c:v>10.599266204647371</c:v>
                </c:pt>
                <c:pt idx="10">
                  <c:v>6.9975186104218361</c:v>
                </c:pt>
                <c:pt idx="11">
                  <c:v>6.4581231079717458</c:v>
                </c:pt>
                <c:pt idx="12">
                  <c:v>5.2907281299109483</c:v>
                </c:pt>
                <c:pt idx="13">
                  <c:v>4.2839657282741737</c:v>
                </c:pt>
                <c:pt idx="14">
                  <c:v>3.4505640345056405</c:v>
                </c:pt>
                <c:pt idx="15">
                  <c:v>4.0756914119359537</c:v>
                </c:pt>
                <c:pt idx="16">
                  <c:v>4.6906866077498304</c:v>
                </c:pt>
                <c:pt idx="17">
                  <c:v>4.3197936814958089</c:v>
                </c:pt>
                <c:pt idx="18">
                  <c:v>6.1547836684948205</c:v>
                </c:pt>
                <c:pt idx="19">
                  <c:v>6.2165775401069521</c:v>
                </c:pt>
                <c:pt idx="20">
                  <c:v>6.7222222222222223</c:v>
                </c:pt>
                <c:pt idx="21">
                  <c:v>7.0861678004535147</c:v>
                </c:pt>
                <c:pt idx="22">
                  <c:v>7.240811848601207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6-4DCC-908F-CB301E3BF6B1}"/>
            </c:ext>
          </c:extLst>
        </c:ser>
        <c:ser>
          <c:idx val="2"/>
          <c:order val="1"/>
          <c:tx>
            <c:strRef>
              <c:f>'[DataZCU.xlsx]Podíl SŠPK  (3)'!$A$114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(3)'!$B$114:$X$114</c:f>
              <c:numCache>
                <c:formatCode>0.0</c:formatCode>
                <c:ptCount val="23"/>
                <c:pt idx="0">
                  <c:v>2.6578073089700998</c:v>
                </c:pt>
                <c:pt idx="1">
                  <c:v>3.4313725490196076</c:v>
                </c:pt>
                <c:pt idx="2">
                  <c:v>8.0152671755725198</c:v>
                </c:pt>
                <c:pt idx="3">
                  <c:v>3.8759689922480618</c:v>
                </c:pt>
                <c:pt idx="4">
                  <c:v>2.1186440677966103</c:v>
                </c:pt>
                <c:pt idx="5">
                  <c:v>3.1531531531531534</c:v>
                </c:pt>
                <c:pt idx="6">
                  <c:v>2.7397260273972601</c:v>
                </c:pt>
                <c:pt idx="7">
                  <c:v>1.7421602787456445</c:v>
                </c:pt>
                <c:pt idx="8">
                  <c:v>5.4669703872437356</c:v>
                </c:pt>
                <c:pt idx="9">
                  <c:v>5.4545454545454541</c:v>
                </c:pt>
                <c:pt idx="10">
                  <c:v>1.7167381974248928</c:v>
                </c:pt>
                <c:pt idx="11">
                  <c:v>2.0348837209302326</c:v>
                </c:pt>
                <c:pt idx="12">
                  <c:v>2.0231213872832372</c:v>
                </c:pt>
                <c:pt idx="13">
                  <c:v>2.903225806451613</c:v>
                </c:pt>
                <c:pt idx="14">
                  <c:v>1.0638297872340425</c:v>
                </c:pt>
                <c:pt idx="15">
                  <c:v>1.4218009478672986</c:v>
                </c:pt>
                <c:pt idx="16">
                  <c:v>1.5444015444015444</c:v>
                </c:pt>
                <c:pt idx="17">
                  <c:v>1.2448132780082988</c:v>
                </c:pt>
                <c:pt idx="18">
                  <c:v>1.171875</c:v>
                </c:pt>
                <c:pt idx="19">
                  <c:v>1.7857142857142858</c:v>
                </c:pt>
                <c:pt idx="20">
                  <c:v>1.6194331983805668</c:v>
                </c:pt>
                <c:pt idx="21">
                  <c:v>1.3761467889908257</c:v>
                </c:pt>
                <c:pt idx="22">
                  <c:v>2.4896265560165975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66-4DCC-908F-CB301E3BF6B1}"/>
            </c:ext>
          </c:extLst>
        </c:ser>
        <c:ser>
          <c:idx val="9"/>
          <c:order val="8"/>
          <c:tx>
            <c:strRef>
              <c:f>'[DataZCU.xlsx]Podíl SŠPK  (3)'!$A$121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(3)'!$B$121:$X$121</c:f>
              <c:numCache>
                <c:formatCode>0.0</c:formatCode>
                <c:ptCount val="23"/>
                <c:pt idx="0">
                  <c:v>11.16504854368932</c:v>
                </c:pt>
                <c:pt idx="1">
                  <c:v>10.276679841897232</c:v>
                </c:pt>
                <c:pt idx="2">
                  <c:v>11.111111111111111</c:v>
                </c:pt>
                <c:pt idx="3">
                  <c:v>17.272727272727273</c:v>
                </c:pt>
                <c:pt idx="4">
                  <c:v>22.127659574468087</c:v>
                </c:pt>
                <c:pt idx="5">
                  <c:v>24.242424242424242</c:v>
                </c:pt>
                <c:pt idx="6">
                  <c:v>16.751269035532996</c:v>
                </c:pt>
                <c:pt idx="7">
                  <c:v>20.19704433497537</c:v>
                </c:pt>
                <c:pt idx="8">
                  <c:v>24.725274725274726</c:v>
                </c:pt>
                <c:pt idx="9">
                  <c:v>22.727272727272727</c:v>
                </c:pt>
                <c:pt idx="10">
                  <c:v>23.857868020304569</c:v>
                </c:pt>
                <c:pt idx="11">
                  <c:v>17.910447761194028</c:v>
                </c:pt>
                <c:pt idx="12">
                  <c:v>16.129032258064516</c:v>
                </c:pt>
                <c:pt idx="13">
                  <c:v>9.7345132743362832</c:v>
                </c:pt>
                <c:pt idx="14">
                  <c:v>9.8901098901098905</c:v>
                </c:pt>
                <c:pt idx="15">
                  <c:v>6.666666666666667</c:v>
                </c:pt>
                <c:pt idx="16">
                  <c:v>14.43298969072165</c:v>
                </c:pt>
                <c:pt idx="17">
                  <c:v>10.810810810810811</c:v>
                </c:pt>
                <c:pt idx="18">
                  <c:v>15.116279069767442</c:v>
                </c:pt>
                <c:pt idx="19">
                  <c:v>10.588235294117647</c:v>
                </c:pt>
                <c:pt idx="20">
                  <c:v>10.56910569105691</c:v>
                </c:pt>
                <c:pt idx="21">
                  <c:v>9.5808383233532926</c:v>
                </c:pt>
                <c:pt idx="22">
                  <c:v>11.510791366906474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66-4DCC-908F-CB301E3BF6B1}"/>
            </c:ext>
          </c:extLst>
        </c:ser>
        <c:ser>
          <c:idx val="10"/>
          <c:order val="9"/>
          <c:tx>
            <c:strRef>
              <c:f>'[DataZCU.xlsx]Podíl SŠPK  (3)'!$A$122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(3)'!$B$122:$X$122</c:f>
              <c:numCache>
                <c:formatCode>0.0</c:formatCode>
                <c:ptCount val="23"/>
                <c:pt idx="0">
                  <c:v>7.4733096085409256</c:v>
                </c:pt>
                <c:pt idx="1">
                  <c:v>12.363636363636363</c:v>
                </c:pt>
                <c:pt idx="2">
                  <c:v>15.357142857142858</c:v>
                </c:pt>
                <c:pt idx="3">
                  <c:v>18.888888888888889</c:v>
                </c:pt>
                <c:pt idx="4">
                  <c:v>17.449664429530202</c:v>
                </c:pt>
                <c:pt idx="5">
                  <c:v>19.526627218934912</c:v>
                </c:pt>
                <c:pt idx="6">
                  <c:v>6.7415730337078648</c:v>
                </c:pt>
                <c:pt idx="7">
                  <c:v>9.3922651933701662</c:v>
                </c:pt>
                <c:pt idx="8">
                  <c:v>23.188405797101449</c:v>
                </c:pt>
                <c:pt idx="9">
                  <c:v>29.850746268656717</c:v>
                </c:pt>
                <c:pt idx="10">
                  <c:v>10.852713178294573</c:v>
                </c:pt>
                <c:pt idx="11">
                  <c:v>17.777777777777779</c:v>
                </c:pt>
                <c:pt idx="12">
                  <c:v>12.056737588652481</c:v>
                </c:pt>
                <c:pt idx="13">
                  <c:v>7.0921985815602833</c:v>
                </c:pt>
                <c:pt idx="14">
                  <c:v>7.1428571428571432</c:v>
                </c:pt>
                <c:pt idx="15">
                  <c:v>16.666666666666668</c:v>
                </c:pt>
                <c:pt idx="16">
                  <c:v>21.296296296296298</c:v>
                </c:pt>
                <c:pt idx="17">
                  <c:v>17.557251908396946</c:v>
                </c:pt>
                <c:pt idx="18">
                  <c:v>20.567375886524822</c:v>
                </c:pt>
                <c:pt idx="19">
                  <c:v>20.66115702479339</c:v>
                </c:pt>
                <c:pt idx="20">
                  <c:v>24.031007751937985</c:v>
                </c:pt>
                <c:pt idx="21">
                  <c:v>20.535714285714285</c:v>
                </c:pt>
                <c:pt idx="22">
                  <c:v>18.110236220472441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66-4DCC-908F-CB301E3BF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(3)'!$A$115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(3)'!$B$115:$X$115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0.77319587628865982</c:v>
                      </c:pt>
                      <c:pt idx="1">
                        <c:v>3.9787798408488064</c:v>
                      </c:pt>
                      <c:pt idx="2">
                        <c:v>2.7777777777777777</c:v>
                      </c:pt>
                      <c:pt idx="3">
                        <c:v>2.5270758122743682</c:v>
                      </c:pt>
                      <c:pt idx="4">
                        <c:v>2.7027027027027026</c:v>
                      </c:pt>
                      <c:pt idx="5">
                        <c:v>2.3640661938534278</c:v>
                      </c:pt>
                      <c:pt idx="6">
                        <c:v>2.0044543429844097</c:v>
                      </c:pt>
                      <c:pt idx="7">
                        <c:v>3.6637931034482758</c:v>
                      </c:pt>
                      <c:pt idx="8">
                        <c:v>4.2808219178082192</c:v>
                      </c:pt>
                      <c:pt idx="9">
                        <c:v>3.4412955465587043</c:v>
                      </c:pt>
                      <c:pt idx="10">
                        <c:v>3.1152647975077881</c:v>
                      </c:pt>
                      <c:pt idx="11">
                        <c:v>1.1627906976744187</c:v>
                      </c:pt>
                      <c:pt idx="12">
                        <c:v>2.2222222222222223</c:v>
                      </c:pt>
                      <c:pt idx="13">
                        <c:v>2.9023746701846966</c:v>
                      </c:pt>
                      <c:pt idx="14">
                        <c:v>2.9411764705882355</c:v>
                      </c:pt>
                      <c:pt idx="15">
                        <c:v>2.1479713603818618</c:v>
                      </c:pt>
                      <c:pt idx="16">
                        <c:v>2.6490066225165565</c:v>
                      </c:pt>
                      <c:pt idx="17">
                        <c:v>4.3383947939262475</c:v>
                      </c:pt>
                      <c:pt idx="18">
                        <c:v>5.9734513274336285</c:v>
                      </c:pt>
                      <c:pt idx="19">
                        <c:v>5.9225512528473807</c:v>
                      </c:pt>
                      <c:pt idx="20">
                        <c:v>4.1591320072332731</c:v>
                      </c:pt>
                      <c:pt idx="21">
                        <c:v>7.3359073359073363</c:v>
                      </c:pt>
                      <c:pt idx="22">
                        <c:v>7.3469387755102042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C966-4DCC-908F-CB301E3BF6B1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(3)'!$A$116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(3)'!$B$116:$X$116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1.3043478260869565</c:v>
                      </c:pt>
                      <c:pt idx="1">
                        <c:v>3.554868624420402</c:v>
                      </c:pt>
                      <c:pt idx="2">
                        <c:v>5.2005943536404162</c:v>
                      </c:pt>
                      <c:pt idx="3">
                        <c:v>2.4858757062146895</c:v>
                      </c:pt>
                      <c:pt idx="4">
                        <c:v>2.9957203994293864</c:v>
                      </c:pt>
                      <c:pt idx="5">
                        <c:v>4.0472175379426645</c:v>
                      </c:pt>
                      <c:pt idx="6">
                        <c:v>4.1301627033792236</c:v>
                      </c:pt>
                      <c:pt idx="7">
                        <c:v>5.7220708446866482</c:v>
                      </c:pt>
                      <c:pt idx="8">
                        <c:v>7.9905992949471214</c:v>
                      </c:pt>
                      <c:pt idx="9">
                        <c:v>8.0679405520169851</c:v>
                      </c:pt>
                      <c:pt idx="10">
                        <c:v>6.9553805774278219</c:v>
                      </c:pt>
                      <c:pt idx="11">
                        <c:v>5.7660626029654036</c:v>
                      </c:pt>
                      <c:pt idx="12">
                        <c:v>4.1050903119868636</c:v>
                      </c:pt>
                      <c:pt idx="13">
                        <c:v>3.6199095022624435</c:v>
                      </c:pt>
                      <c:pt idx="14">
                        <c:v>3.2911392405063293</c:v>
                      </c:pt>
                      <c:pt idx="15">
                        <c:v>4.5845272206303722</c:v>
                      </c:pt>
                      <c:pt idx="16">
                        <c:v>2.5</c:v>
                      </c:pt>
                      <c:pt idx="17">
                        <c:v>2.6041666666666665</c:v>
                      </c:pt>
                      <c:pt idx="18">
                        <c:v>3.2828282828282829</c:v>
                      </c:pt>
                      <c:pt idx="19">
                        <c:v>5.1948051948051948</c:v>
                      </c:pt>
                      <c:pt idx="20">
                        <c:v>5.4347826086956523</c:v>
                      </c:pt>
                      <c:pt idx="21">
                        <c:v>5.3356282271944924</c:v>
                      </c:pt>
                      <c:pt idx="22">
                        <c:v>4.4728434504792336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966-4DCC-908F-CB301E3BF6B1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(3)'!$A$117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(3)'!$B$117:$X$117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3.0769230769230771</c:v>
                      </c:pt>
                      <c:pt idx="13">
                        <c:v>4.4776119402985071</c:v>
                      </c:pt>
                      <c:pt idx="14">
                        <c:v>1.5151515151515151</c:v>
                      </c:pt>
                      <c:pt idx="15">
                        <c:v>4.1095890410958908</c:v>
                      </c:pt>
                      <c:pt idx="16">
                        <c:v>2.9850746268656718</c:v>
                      </c:pt>
                      <c:pt idx="17">
                        <c:v>1.3698630136986301</c:v>
                      </c:pt>
                      <c:pt idx="18">
                        <c:v>3.6144578313253013</c:v>
                      </c:pt>
                      <c:pt idx="19">
                        <c:v>1.6666666666666667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1.1363636363636365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966-4DCC-908F-CB301E3BF6B1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(3)'!$A$118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(3)'!$B$118:$X$118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1.5503875968992249</c:v>
                      </c:pt>
                      <c:pt idx="1">
                        <c:v>1.5337423312883436</c:v>
                      </c:pt>
                      <c:pt idx="2">
                        <c:v>3.2697547683923704</c:v>
                      </c:pt>
                      <c:pt idx="3">
                        <c:v>1.1049723756906078</c:v>
                      </c:pt>
                      <c:pt idx="4">
                        <c:v>3</c:v>
                      </c:pt>
                      <c:pt idx="5">
                        <c:v>4.6979865771812079</c:v>
                      </c:pt>
                      <c:pt idx="6">
                        <c:v>3.0054644808743167</c:v>
                      </c:pt>
                      <c:pt idx="7">
                        <c:v>6.526806526806527</c:v>
                      </c:pt>
                      <c:pt idx="8">
                        <c:v>5.1282051282051286</c:v>
                      </c:pt>
                      <c:pt idx="9">
                        <c:v>5.3995680345572357</c:v>
                      </c:pt>
                      <c:pt idx="10">
                        <c:v>2.4725274725274726</c:v>
                      </c:pt>
                      <c:pt idx="11">
                        <c:v>4.9562682215743443</c:v>
                      </c:pt>
                      <c:pt idx="12">
                        <c:v>4.4510385756676554</c:v>
                      </c:pt>
                      <c:pt idx="13">
                        <c:v>4.8192771084337354</c:v>
                      </c:pt>
                      <c:pt idx="14">
                        <c:v>2.7027027027027026</c:v>
                      </c:pt>
                      <c:pt idx="15">
                        <c:v>4.0909090909090908</c:v>
                      </c:pt>
                      <c:pt idx="16">
                        <c:v>2.7210884353741496</c:v>
                      </c:pt>
                      <c:pt idx="17">
                        <c:v>2.6315789473684212</c:v>
                      </c:pt>
                      <c:pt idx="18">
                        <c:v>7.1161048689138573</c:v>
                      </c:pt>
                      <c:pt idx="19">
                        <c:v>4.7808764940239046</c:v>
                      </c:pt>
                      <c:pt idx="20">
                        <c:v>8.536585365853659</c:v>
                      </c:pt>
                      <c:pt idx="21">
                        <c:v>9.2465753424657535</c:v>
                      </c:pt>
                      <c:pt idx="22">
                        <c:v>7.8717201166180759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966-4DCC-908F-CB301E3BF6B1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(3)'!$A$119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(3)'!$B$119:$X$119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0.46948356807511737</c:v>
                      </c:pt>
                      <c:pt idx="1">
                        <c:v>1.6233766233766234</c:v>
                      </c:pt>
                      <c:pt idx="2">
                        <c:v>1.4336917562724014</c:v>
                      </c:pt>
                      <c:pt idx="3">
                        <c:v>1.2121212121212122</c:v>
                      </c:pt>
                      <c:pt idx="4">
                        <c:v>1.8248175182481752</c:v>
                      </c:pt>
                      <c:pt idx="5">
                        <c:v>2.2727272727272729</c:v>
                      </c:pt>
                      <c:pt idx="6">
                        <c:v>1.9607843137254901</c:v>
                      </c:pt>
                      <c:pt idx="7">
                        <c:v>2.6315789473684212</c:v>
                      </c:pt>
                      <c:pt idx="8">
                        <c:v>1.6129032258064515</c:v>
                      </c:pt>
                      <c:pt idx="9">
                        <c:v>3.7037037037037037</c:v>
                      </c:pt>
                      <c:pt idx="10">
                        <c:v>1.271186440677966</c:v>
                      </c:pt>
                      <c:pt idx="11">
                        <c:v>1.7857142857142858</c:v>
                      </c:pt>
                      <c:pt idx="12">
                        <c:v>0.62893081761006286</c:v>
                      </c:pt>
                      <c:pt idx="13">
                        <c:v>1.2396694214876034</c:v>
                      </c:pt>
                      <c:pt idx="14">
                        <c:v>2.358490566037736</c:v>
                      </c:pt>
                      <c:pt idx="15">
                        <c:v>1.6574585635359116</c:v>
                      </c:pt>
                      <c:pt idx="16">
                        <c:v>3.5928143712574849</c:v>
                      </c:pt>
                      <c:pt idx="17">
                        <c:v>1.7647058823529411</c:v>
                      </c:pt>
                      <c:pt idx="18">
                        <c:v>1.1834319526627219</c:v>
                      </c:pt>
                      <c:pt idx="19">
                        <c:v>1.6759776536312849</c:v>
                      </c:pt>
                      <c:pt idx="20">
                        <c:v>2.2857142857142856</c:v>
                      </c:pt>
                      <c:pt idx="21">
                        <c:v>2.2346368715083798</c:v>
                      </c:pt>
                      <c:pt idx="22">
                        <c:v>3.3653846153846154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966-4DCC-908F-CB301E3BF6B1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(3)'!$A$120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(3)'!$B$120:$X$120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2.1818181818181817</c:v>
                      </c:pt>
                      <c:pt idx="9">
                        <c:v>6.1855670103092786</c:v>
                      </c:pt>
                      <c:pt idx="10">
                        <c:v>2.6041666666666665</c:v>
                      </c:pt>
                      <c:pt idx="11">
                        <c:v>3.5242290748898677</c:v>
                      </c:pt>
                      <c:pt idx="12">
                        <c:v>1.4705882352941178</c:v>
                      </c:pt>
                      <c:pt idx="13">
                        <c:v>2.904564315352697</c:v>
                      </c:pt>
                      <c:pt idx="14">
                        <c:v>1.3761467889908257</c:v>
                      </c:pt>
                      <c:pt idx="15">
                        <c:v>1.639344262295082</c:v>
                      </c:pt>
                      <c:pt idx="16">
                        <c:v>1.5306122448979591</c:v>
                      </c:pt>
                      <c:pt idx="17">
                        <c:v>0.93896713615023475</c:v>
                      </c:pt>
                      <c:pt idx="18">
                        <c:v>1.3953488372093024</c:v>
                      </c:pt>
                      <c:pt idx="19">
                        <c:v>5.1428571428571432</c:v>
                      </c:pt>
                      <c:pt idx="20">
                        <c:v>5.5727554179566567</c:v>
                      </c:pt>
                      <c:pt idx="21">
                        <c:v>4.7413793103448274</c:v>
                      </c:pt>
                      <c:pt idx="22">
                        <c:v>7.6271186440677967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966-4DCC-908F-CB301E3BF6B1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podíl živých přihlášených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1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podílu uchazečů maturujících v daném roce v Plzeňském kraji - odborné střední vzdělání s maturitou a VL, </a:t>
            </a:r>
            <a:r>
              <a:rPr lang="cs-CZ" sz="1100" b="1"/>
              <a:t>zapsaní</a:t>
            </a:r>
          </a:p>
        </c:rich>
      </c:tx>
      <c:layout>
        <c:manualLayout>
          <c:xMode val="edge"/>
          <c:yMode val="edge"/>
          <c:x val="0.10653626397259001"/>
          <c:y val="1.61225291906642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04199475065619"/>
          <c:y val="0.14284560862928539"/>
          <c:w val="0.70894372840266473"/>
          <c:h val="0.75851091812598825"/>
        </c:manualLayout>
      </c:layout>
      <c:lineChart>
        <c:grouping val="standard"/>
        <c:varyColors val="0"/>
        <c:ser>
          <c:idx val="1"/>
          <c:order val="0"/>
          <c:tx>
            <c:strRef>
              <c:f>'[DataZCU.xlsx]Podíl SŠPK  (3)'!$A$137</c:f>
              <c:strCache>
                <c:ptCount val="1"/>
                <c:pt idx="0">
                  <c:v>ZČU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(3)'!$B$137:$X$137</c:f>
              <c:numCache>
                <c:formatCode>0.0</c:formatCode>
                <c:ptCount val="23"/>
                <c:pt idx="0">
                  <c:v>3.5789473684210527</c:v>
                </c:pt>
                <c:pt idx="1">
                  <c:v>5.2689352360043911</c:v>
                </c:pt>
                <c:pt idx="2">
                  <c:v>6.7594433399602387</c:v>
                </c:pt>
                <c:pt idx="3">
                  <c:v>7.1556350626118066</c:v>
                </c:pt>
                <c:pt idx="4">
                  <c:v>7.2538860103626943</c:v>
                </c:pt>
                <c:pt idx="5">
                  <c:v>8.0412371134020617</c:v>
                </c:pt>
                <c:pt idx="6">
                  <c:v>4.3922369765066396</c:v>
                </c:pt>
                <c:pt idx="7">
                  <c:v>7.0175438596491224</c:v>
                </c:pt>
                <c:pt idx="8">
                  <c:v>9.9262240107310529</c:v>
                </c:pt>
                <c:pt idx="9">
                  <c:v>10.89787525702536</c:v>
                </c:pt>
                <c:pt idx="10">
                  <c:v>5.9176029962546819</c:v>
                </c:pt>
                <c:pt idx="11">
                  <c:v>6.687163720215219</c:v>
                </c:pt>
                <c:pt idx="12">
                  <c:v>5.8626465661641545</c:v>
                </c:pt>
                <c:pt idx="13">
                  <c:v>3.4552845528455283</c:v>
                </c:pt>
                <c:pt idx="14">
                  <c:v>3.3916849015317285</c:v>
                </c:pt>
                <c:pt idx="15">
                  <c:v>3.4647550776583036</c:v>
                </c:pt>
                <c:pt idx="16">
                  <c:v>5.4726368159203984</c:v>
                </c:pt>
                <c:pt idx="17">
                  <c:v>4.0854224698235839</c:v>
                </c:pt>
                <c:pt idx="18">
                  <c:v>6.6375545851528388</c:v>
                </c:pt>
                <c:pt idx="19">
                  <c:v>5.8765915768854065</c:v>
                </c:pt>
                <c:pt idx="20">
                  <c:v>7.6923076923076925</c:v>
                </c:pt>
                <c:pt idx="21">
                  <c:v>6.7857142857142856</c:v>
                </c:pt>
                <c:pt idx="22">
                  <c:v>7.0325900514579756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81-4B63-8160-AD493BBC7602}"/>
            </c:ext>
          </c:extLst>
        </c:ser>
        <c:ser>
          <c:idx val="2"/>
          <c:order val="1"/>
          <c:tx>
            <c:strRef>
              <c:f>'[DataZCU.xlsx]Podíl SŠPK  (3)'!$A$138</c:f>
              <c:strCache>
                <c:ptCount val="1"/>
                <c:pt idx="0">
                  <c:v>FAV</c:v>
                </c:pt>
              </c:strCache>
            </c:strRef>
          </c:tx>
          <c:spPr>
            <a:ln w="22225" cap="rnd">
              <a:solidFill>
                <a:srgbClr val="ECC314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(3)'!$B$138:$X$138</c:f>
              <c:numCache>
                <c:formatCode>0.0</c:formatCode>
                <c:ptCount val="23"/>
                <c:pt idx="0">
                  <c:v>2.4242424242424243</c:v>
                </c:pt>
                <c:pt idx="1">
                  <c:v>0.80645161290322576</c:v>
                </c:pt>
                <c:pt idx="2">
                  <c:v>4.5751633986928102</c:v>
                </c:pt>
                <c:pt idx="3">
                  <c:v>0.63694267515923564</c:v>
                </c:pt>
                <c:pt idx="4">
                  <c:v>2.4</c:v>
                </c:pt>
                <c:pt idx="5">
                  <c:v>2.34375</c:v>
                </c:pt>
                <c:pt idx="6">
                  <c:v>3.2432432432432434</c:v>
                </c:pt>
                <c:pt idx="7">
                  <c:v>1.5544041450777202</c:v>
                </c:pt>
                <c:pt idx="8">
                  <c:v>6.6115702479338845</c:v>
                </c:pt>
                <c:pt idx="9">
                  <c:v>5.6872037914691944</c:v>
                </c:pt>
                <c:pt idx="10">
                  <c:v>1.3513513513513513</c:v>
                </c:pt>
                <c:pt idx="11">
                  <c:v>1.4423076923076923</c:v>
                </c:pt>
                <c:pt idx="12">
                  <c:v>3.0150753768844223</c:v>
                </c:pt>
                <c:pt idx="13">
                  <c:v>2.2471910112359552</c:v>
                </c:pt>
                <c:pt idx="14">
                  <c:v>0.60240963855421692</c:v>
                </c:pt>
                <c:pt idx="15">
                  <c:v>0</c:v>
                </c:pt>
                <c:pt idx="16">
                  <c:v>1.8867924528301887</c:v>
                </c:pt>
                <c:pt idx="17">
                  <c:v>0</c:v>
                </c:pt>
                <c:pt idx="18">
                  <c:v>0.58823529411764708</c:v>
                </c:pt>
                <c:pt idx="19">
                  <c:v>2.1739130434782608</c:v>
                </c:pt>
                <c:pt idx="20">
                  <c:v>1.2987012987012987</c:v>
                </c:pt>
                <c:pt idx="21">
                  <c:v>0</c:v>
                </c:pt>
                <c:pt idx="22">
                  <c:v>0.70921985815602839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81-4B63-8160-AD493BBC7602}"/>
            </c:ext>
          </c:extLst>
        </c:ser>
        <c:ser>
          <c:idx val="9"/>
          <c:order val="8"/>
          <c:tx>
            <c:strRef>
              <c:f>'[DataZCU.xlsx]Podíl SŠPK  (3)'!$A$145</c:f>
              <c:strCache>
                <c:ptCount val="1"/>
                <c:pt idx="0">
                  <c:v>FEL</c:v>
                </c:pt>
              </c:strCache>
            </c:strRef>
          </c:tx>
          <c:spPr>
            <a:ln w="22225" cap="rnd">
              <a:solidFill>
                <a:srgbClr val="2871BA"/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(3)'!$B$145:$X$145</c:f>
              <c:numCache>
                <c:formatCode>0.0</c:formatCode>
                <c:ptCount val="23"/>
                <c:pt idx="0">
                  <c:v>4.0816326530612246</c:v>
                </c:pt>
                <c:pt idx="1">
                  <c:v>4.4444444444444446</c:v>
                </c:pt>
                <c:pt idx="2">
                  <c:v>7.0588235294117645</c:v>
                </c:pt>
                <c:pt idx="3">
                  <c:v>14.444444444444445</c:v>
                </c:pt>
                <c:pt idx="4">
                  <c:v>18.75</c:v>
                </c:pt>
                <c:pt idx="5">
                  <c:v>20.603015075376884</c:v>
                </c:pt>
                <c:pt idx="6">
                  <c:v>13.953488372093023</c:v>
                </c:pt>
                <c:pt idx="7">
                  <c:v>21.468926553672315</c:v>
                </c:pt>
                <c:pt idx="8">
                  <c:v>25.443786982248522</c:v>
                </c:pt>
                <c:pt idx="9">
                  <c:v>24.513618677042803</c:v>
                </c:pt>
                <c:pt idx="10">
                  <c:v>25.133689839572192</c:v>
                </c:pt>
                <c:pt idx="11">
                  <c:v>19.021739130434781</c:v>
                </c:pt>
                <c:pt idx="12">
                  <c:v>17.142857142857142</c:v>
                </c:pt>
                <c:pt idx="13">
                  <c:v>9.375</c:v>
                </c:pt>
                <c:pt idx="14">
                  <c:v>9.5238095238095237</c:v>
                </c:pt>
                <c:pt idx="15">
                  <c:v>7.0175438596491224</c:v>
                </c:pt>
                <c:pt idx="16">
                  <c:v>15.555555555555555</c:v>
                </c:pt>
                <c:pt idx="17">
                  <c:v>11.594202898550725</c:v>
                </c:pt>
                <c:pt idx="18">
                  <c:v>15.476190476190476</c:v>
                </c:pt>
                <c:pt idx="19">
                  <c:v>12.5</c:v>
                </c:pt>
                <c:pt idx="20">
                  <c:v>12</c:v>
                </c:pt>
                <c:pt idx="21">
                  <c:v>10.256410256410257</c:v>
                </c:pt>
                <c:pt idx="22">
                  <c:v>13.953488372093023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81-4B63-8160-AD493BBC7602}"/>
            </c:ext>
          </c:extLst>
        </c:ser>
        <c:ser>
          <c:idx val="10"/>
          <c:order val="9"/>
          <c:tx>
            <c:strRef>
              <c:f>'[DataZCU.xlsx]Podíl SŠPK  (3)'!$A$146</c:f>
              <c:strCache>
                <c:ptCount val="1"/>
                <c:pt idx="0">
                  <c:v>FST</c:v>
                </c:pt>
              </c:strCache>
            </c:strRef>
          </c:tx>
          <c:spPr>
            <a:ln w="22225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'[DataZCU.xlsx]Podíl SŠPK  (3)'!$B$2:$X$2</c:f>
              <c:numCache>
                <c:formatCode>General</c:formatCode>
                <c:ptCount val="2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</c:numCache>
            </c:numRef>
          </c:cat>
          <c:val>
            <c:numRef>
              <c:f>'[DataZCU.xlsx]Podíl SŠPK  (3)'!$B$146:$X$146</c:f>
              <c:numCache>
                <c:formatCode>0.0</c:formatCode>
                <c:ptCount val="23"/>
                <c:pt idx="0">
                  <c:v>9.5238095238095237</c:v>
                </c:pt>
                <c:pt idx="1">
                  <c:v>16.969696969696969</c:v>
                </c:pt>
                <c:pt idx="2">
                  <c:v>19.565217391304348</c:v>
                </c:pt>
                <c:pt idx="3">
                  <c:v>25.433526011560694</c:v>
                </c:pt>
                <c:pt idx="4">
                  <c:v>19.897959183673468</c:v>
                </c:pt>
                <c:pt idx="5">
                  <c:v>26.595744680851062</c:v>
                </c:pt>
                <c:pt idx="6">
                  <c:v>7.8431372549019605</c:v>
                </c:pt>
                <c:pt idx="7">
                  <c:v>10.714285714285714</c:v>
                </c:pt>
                <c:pt idx="8">
                  <c:v>27.044025157232703</c:v>
                </c:pt>
                <c:pt idx="9">
                  <c:v>33.742331288343557</c:v>
                </c:pt>
                <c:pt idx="10">
                  <c:v>10.619469026548673</c:v>
                </c:pt>
                <c:pt idx="11">
                  <c:v>19.827586206896552</c:v>
                </c:pt>
                <c:pt idx="12">
                  <c:v>13.934426229508198</c:v>
                </c:pt>
                <c:pt idx="13">
                  <c:v>8.2644628099173545</c:v>
                </c:pt>
                <c:pt idx="14">
                  <c:v>9.0909090909090917</c:v>
                </c:pt>
                <c:pt idx="15">
                  <c:v>17.241379310344829</c:v>
                </c:pt>
                <c:pt idx="16">
                  <c:v>24.719101123595507</c:v>
                </c:pt>
                <c:pt idx="17">
                  <c:v>17.708333333333332</c:v>
                </c:pt>
                <c:pt idx="18">
                  <c:v>22.680412371134022</c:v>
                </c:pt>
                <c:pt idx="19">
                  <c:v>25.581395348837209</c:v>
                </c:pt>
                <c:pt idx="20">
                  <c:v>28.865979381443299</c:v>
                </c:pt>
                <c:pt idx="21">
                  <c:v>22.727272727272727</c:v>
                </c:pt>
                <c:pt idx="22">
                  <c:v>21.428571428571427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81-4B63-8160-AD493BBC7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806824"/>
        <c:axId val="763807184"/>
        <c:extLst>
          <c:ext xmlns:c15="http://schemas.microsoft.com/office/drawing/2012/chart" uri="{02D57815-91ED-43cb-92C2-25804820EDAC}">
            <c15:filteredLineSeries>
              <c15:ser>
                <c:idx val="3"/>
                <c:order val="2"/>
                <c:tx>
                  <c:strRef>
                    <c:extLst>
                      <c:ext uri="{02D57815-91ED-43cb-92C2-25804820EDAC}">
                        <c15:formulaRef>
                          <c15:sqref>'[DataZCU.xlsx]Podíl SŠPK  (3)'!$A$139</c15:sqref>
                        </c15:formulaRef>
                      </c:ext>
                    </c:extLst>
                    <c:strCache>
                      <c:ptCount val="1"/>
                      <c:pt idx="0">
                        <c:v>FEK</c:v>
                      </c:pt>
                    </c:strCache>
                  </c:strRef>
                </c:tx>
                <c:spPr>
                  <a:ln w="22225" cap="rnd">
                    <a:solidFill>
                      <a:srgbClr val="FA6A1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'[DataZCU.xlsx]Podíl SŠPK  (3)'!$B$139:$X$139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1.4388489208633093</c:v>
                      </c:pt>
                      <c:pt idx="1">
                        <c:v>1.5151515151515151</c:v>
                      </c:pt>
                      <c:pt idx="2">
                        <c:v>0.61349693251533743</c:v>
                      </c:pt>
                      <c:pt idx="3">
                        <c:v>1.2345679012345678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0.92165898617511521</c:v>
                      </c:pt>
                      <c:pt idx="7">
                        <c:v>1.4423076923076923</c:v>
                      </c:pt>
                      <c:pt idx="8">
                        <c:v>2.9411764705882355</c:v>
                      </c:pt>
                      <c:pt idx="9">
                        <c:v>2.4096385542168677</c:v>
                      </c:pt>
                      <c:pt idx="10">
                        <c:v>2.1671826625386998</c:v>
                      </c:pt>
                      <c:pt idx="11">
                        <c:v>0.36231884057971014</c:v>
                      </c:pt>
                      <c:pt idx="12">
                        <c:v>3.0837004405286343</c:v>
                      </c:pt>
                      <c:pt idx="13">
                        <c:v>0.56497175141242939</c:v>
                      </c:pt>
                      <c:pt idx="14">
                        <c:v>3.4482758620689653</c:v>
                      </c:pt>
                      <c:pt idx="15">
                        <c:v>2.0100502512562812</c:v>
                      </c:pt>
                      <c:pt idx="16">
                        <c:v>2.5423728813559321</c:v>
                      </c:pt>
                      <c:pt idx="17">
                        <c:v>5.0925925925925926</c:v>
                      </c:pt>
                      <c:pt idx="18">
                        <c:v>6.2240663900414939</c:v>
                      </c:pt>
                      <c:pt idx="19">
                        <c:v>4.694835680751174</c:v>
                      </c:pt>
                      <c:pt idx="20">
                        <c:v>4.6413502109704643</c:v>
                      </c:pt>
                      <c:pt idx="21">
                        <c:v>6.9387755102040813</c:v>
                      </c:pt>
                      <c:pt idx="22">
                        <c:v>7.5892857142857144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B981-4B63-8160-AD493BBC7602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(3)'!$A$140</c15:sqref>
                        </c15:formulaRef>
                      </c:ext>
                    </c:extLst>
                    <c:strCache>
                      <c:ptCount val="1"/>
                      <c:pt idx="0">
                        <c:v>FPE</c:v>
                      </c:pt>
                    </c:strCache>
                  </c:strRef>
                </c:tx>
                <c:spPr>
                  <a:ln w="22225" cap="rnd">
                    <a:solidFill>
                      <a:srgbClr val="6DCE4A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(3)'!$B$140:$X$140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1.3274336283185841</c:v>
                      </c:pt>
                      <c:pt idx="1">
                        <c:v>3.6649214659685865</c:v>
                      </c:pt>
                      <c:pt idx="2">
                        <c:v>5.3658536585365857</c:v>
                      </c:pt>
                      <c:pt idx="3">
                        <c:v>2.1459227467811157</c:v>
                      </c:pt>
                      <c:pt idx="4">
                        <c:v>1.0416666666666667</c:v>
                      </c:pt>
                      <c:pt idx="5">
                        <c:v>3.3898305084745761</c:v>
                      </c:pt>
                      <c:pt idx="6">
                        <c:v>2.4390243902439024</c:v>
                      </c:pt>
                      <c:pt idx="7">
                        <c:v>4.5454545454545459</c:v>
                      </c:pt>
                      <c:pt idx="8">
                        <c:v>7.9027355623100304</c:v>
                      </c:pt>
                      <c:pt idx="9">
                        <c:v>4.0650406504065044</c:v>
                      </c:pt>
                      <c:pt idx="10">
                        <c:v>3.2085561497326203</c:v>
                      </c:pt>
                      <c:pt idx="11">
                        <c:v>4.7368421052631575</c:v>
                      </c:pt>
                      <c:pt idx="12">
                        <c:v>1.932367149758454</c:v>
                      </c:pt>
                      <c:pt idx="13">
                        <c:v>1.7241379310344827</c:v>
                      </c:pt>
                      <c:pt idx="14">
                        <c:v>3.0303030303030303</c:v>
                      </c:pt>
                      <c:pt idx="15">
                        <c:v>0</c:v>
                      </c:pt>
                      <c:pt idx="16">
                        <c:v>1.1904761904761905</c:v>
                      </c:pt>
                      <c:pt idx="17">
                        <c:v>1.4285714285714286</c:v>
                      </c:pt>
                      <c:pt idx="18">
                        <c:v>2.9411764705882355</c:v>
                      </c:pt>
                      <c:pt idx="19">
                        <c:v>2.7932960893854748</c:v>
                      </c:pt>
                      <c:pt idx="20">
                        <c:v>4.3062200956937797</c:v>
                      </c:pt>
                      <c:pt idx="21">
                        <c:v>4.0201005025125625</c:v>
                      </c:pt>
                      <c:pt idx="22">
                        <c:v>1.9047619047619047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981-4B63-8160-AD493BBC7602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(3)'!$A$141</c15:sqref>
                        </c15:formulaRef>
                      </c:ext>
                    </c:extLst>
                    <c:strCache>
                      <c:ptCount val="1"/>
                      <c:pt idx="0">
                        <c:v>FDU</c:v>
                      </c:pt>
                    </c:strCache>
                  </c:strRef>
                </c:tx>
                <c:spPr>
                  <a:ln w="2222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(3)'!$B$141:$X$141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2.9411764705882355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4.5454545454545459</c:v>
                      </c:pt>
                      <c:pt idx="16">
                        <c:v>11.111111111111111</c:v>
                      </c:pt>
                      <c:pt idx="17">
                        <c:v>0</c:v>
                      </c:pt>
                      <c:pt idx="18">
                        <c:v>4</c:v>
                      </c:pt>
                      <c:pt idx="19">
                        <c:v>5.2631578947368425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B981-4B63-8160-AD493BBC7602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(3)'!$A$142</c15:sqref>
                        </c15:formulaRef>
                      </c:ext>
                    </c:extLst>
                    <c:strCache>
                      <c:ptCount val="1"/>
                      <c:pt idx="0">
                        <c:v>FF</c:v>
                      </c:pt>
                    </c:strCache>
                  </c:strRef>
                </c:tx>
                <c:spPr>
                  <a:ln w="22225" cap="rnd">
                    <a:solidFill>
                      <a:srgbClr val="11BCD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(3)'!$B$142:$X$142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1.0416666666666667</c:v>
                      </c:pt>
                      <c:pt idx="1">
                        <c:v>1.834862385321101</c:v>
                      </c:pt>
                      <c:pt idx="2">
                        <c:v>1.6528925619834711</c:v>
                      </c:pt>
                      <c:pt idx="3">
                        <c:v>0</c:v>
                      </c:pt>
                      <c:pt idx="4">
                        <c:v>0.65359477124183007</c:v>
                      </c:pt>
                      <c:pt idx="5">
                        <c:v>0.79365079365079361</c:v>
                      </c:pt>
                      <c:pt idx="6">
                        <c:v>0.78125</c:v>
                      </c:pt>
                      <c:pt idx="7">
                        <c:v>5.8536585365853657</c:v>
                      </c:pt>
                      <c:pt idx="8">
                        <c:v>5.741626794258373</c:v>
                      </c:pt>
                      <c:pt idx="9">
                        <c:v>5.1162790697674421</c:v>
                      </c:pt>
                      <c:pt idx="10">
                        <c:v>1.3452914798206279</c:v>
                      </c:pt>
                      <c:pt idx="11">
                        <c:v>5.7777777777777777</c:v>
                      </c:pt>
                      <c:pt idx="12">
                        <c:v>3.4013605442176869</c:v>
                      </c:pt>
                      <c:pt idx="13">
                        <c:v>3.90625</c:v>
                      </c:pt>
                      <c:pt idx="14">
                        <c:v>1.4925373134328359</c:v>
                      </c:pt>
                      <c:pt idx="15">
                        <c:v>4</c:v>
                      </c:pt>
                      <c:pt idx="16">
                        <c:v>4.7619047619047619</c:v>
                      </c:pt>
                      <c:pt idx="17">
                        <c:v>1.7241379310344827</c:v>
                      </c:pt>
                      <c:pt idx="18">
                        <c:v>10.135135135135135</c:v>
                      </c:pt>
                      <c:pt idx="19">
                        <c:v>4.1958041958041958</c:v>
                      </c:pt>
                      <c:pt idx="20">
                        <c:v>11.564625850340136</c:v>
                      </c:pt>
                      <c:pt idx="21">
                        <c:v>11.656441717791411</c:v>
                      </c:pt>
                      <c:pt idx="22">
                        <c:v>10.891089108910892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981-4B63-8160-AD493BBC7602}"/>
                  </c:ext>
                </c:extLst>
              </c15:ser>
            </c15:filteredLineSeries>
            <c15:filteredLin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(3)'!$A$143</c15:sqref>
                        </c15:formulaRef>
                      </c:ext>
                    </c:extLst>
                    <c:strCache>
                      <c:ptCount val="1"/>
                      <c:pt idx="0">
                        <c:v>FPR</c:v>
                      </c:pt>
                    </c:strCache>
                  </c:strRef>
                </c:tx>
                <c:spPr>
                  <a:ln w="22225" cap="rnd">
                    <a:solidFill>
                      <a:srgbClr val="A2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(3)'!$B$143:$X$143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1.9230769230769231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2.6315789473684212</c:v>
                      </c:pt>
                      <c:pt idx="7">
                        <c:v>7.6923076923076925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1.5151515151515151</c:v>
                      </c:pt>
                      <c:pt idx="17">
                        <c:v>2.3255813953488373</c:v>
                      </c:pt>
                      <c:pt idx="18">
                        <c:v>1.1627906976744187</c:v>
                      </c:pt>
                      <c:pt idx="19">
                        <c:v>2.1052631578947367</c:v>
                      </c:pt>
                      <c:pt idx="20">
                        <c:v>1.4705882352941178</c:v>
                      </c:pt>
                      <c:pt idx="21">
                        <c:v>0</c:v>
                      </c:pt>
                      <c:pt idx="22">
                        <c:v>0.8928571428571429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981-4B63-8160-AD493BBC7602}"/>
                  </c:ext>
                </c:extLst>
              </c15:ser>
            </c15:filteredLineSeries>
            <c15:filteredLin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(3)'!$A$144</c15:sqref>
                        </c15:formulaRef>
                      </c:ext>
                    </c:extLst>
                    <c:strCache>
                      <c:ptCount val="1"/>
                      <c:pt idx="0">
                        <c:v>FZS</c:v>
                      </c:pt>
                    </c:strCache>
                  </c:strRef>
                </c:tx>
                <c:spPr>
                  <a:ln w="22225" cap="rnd">
                    <a:solidFill>
                      <a:srgbClr val="24C29C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(3)'!$B$2:$X$2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'[DataZCU.xlsx]Podíl SŠPK  (3)'!$B$144:$X$144</c15:sqref>
                        </c15:formulaRef>
                      </c:ext>
                    </c:extLst>
                    <c:numCache>
                      <c:formatCode>0.0</c:formatCode>
                      <c:ptCount val="2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2.2988505747126435</c:v>
                      </c:pt>
                      <c:pt idx="10">
                        <c:v>1.6129032258064515</c:v>
                      </c:pt>
                      <c:pt idx="11">
                        <c:v>2.9850746268656718</c:v>
                      </c:pt>
                      <c:pt idx="12">
                        <c:v>0</c:v>
                      </c:pt>
                      <c:pt idx="13">
                        <c:v>3.4482758620689653</c:v>
                      </c:pt>
                      <c:pt idx="14">
                        <c:v>2.4691358024691357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1.6260162601626016</c:v>
                      </c:pt>
                      <c:pt idx="18">
                        <c:v>2.0202020202020203</c:v>
                      </c:pt>
                      <c:pt idx="19">
                        <c:v>3.0612244897959182</c:v>
                      </c:pt>
                      <c:pt idx="20">
                        <c:v>7.5</c:v>
                      </c:pt>
                      <c:pt idx="21">
                        <c:v>1.1235955056179776</c:v>
                      </c:pt>
                      <c:pt idx="22">
                        <c:v>6.3063063063063067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B981-4B63-8160-AD493BBC7602}"/>
                  </c:ext>
                </c:extLst>
              </c15:ser>
            </c15:filteredLineSeries>
          </c:ext>
        </c:extLst>
      </c:lineChart>
      <c:catAx>
        <c:axId val="763806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7184"/>
        <c:crosses val="autoZero"/>
        <c:auto val="1"/>
        <c:lblAlgn val="ctr"/>
        <c:lblOffset val="100"/>
        <c:tickLblSkip val="1"/>
        <c:tickMarkSkip val="5"/>
        <c:noMultiLvlLbl val="0"/>
      </c:catAx>
      <c:valAx>
        <c:axId val="7638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/>
                  <a:t>podíl zapsaných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7638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299315239226377"/>
          <c:y val="0.18358355837168044"/>
          <c:w val="0.16927520931391957"/>
          <c:h val="0.52298641035823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E7E6E6">
          <a:lumMod val="90000"/>
        </a:srgb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4">
    <c:autoUpdate val="0"/>
  </c:externalData>
  <c:userShapes r:id="rId5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/>
              <a:t>Vývoj zájmu o obory ZČU</a:t>
            </a:r>
          </a:p>
        </c:rich>
      </c:tx>
      <c:layout>
        <c:manualLayout>
          <c:xMode val="edge"/>
          <c:yMode val="edge"/>
          <c:x val="0.24076300490097163"/>
          <c:y val="1.9408051376626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9.5561023382885371E-2"/>
          <c:y val="0.10953117958729815"/>
          <c:w val="0.61749760569869594"/>
          <c:h val="0.72046048734686741"/>
        </c:manualLayout>
      </c:layout>
      <c:lineChart>
        <c:grouping val="standard"/>
        <c:varyColors val="0"/>
        <c:ser>
          <c:idx val="1"/>
          <c:order val="1"/>
          <c:tx>
            <c:strRef>
              <c:f>[DataZCU.xlsx]Zájem!$A$2</c:f>
              <c:strCache>
                <c:ptCount val="1"/>
                <c:pt idx="0">
                  <c:v>uchazeči celkem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[DataZCU.xlsx]Zájem!$K$2:$X$2</c:f>
              <c:numCache>
                <c:formatCode>0</c:formatCode>
                <c:ptCount val="14"/>
                <c:pt idx="0">
                  <c:v>78.548334949886836</c:v>
                </c:pt>
                <c:pt idx="1">
                  <c:v>86.37945318972659</c:v>
                </c:pt>
                <c:pt idx="2">
                  <c:v>83.486876412306628</c:v>
                </c:pt>
                <c:pt idx="3">
                  <c:v>87.381193124368053</c:v>
                </c:pt>
                <c:pt idx="4">
                  <c:v>81.583403895004238</c:v>
                </c:pt>
                <c:pt idx="5">
                  <c:v>80.619629127091812</c:v>
                </c:pt>
                <c:pt idx="6">
                  <c:v>82.921964597357274</c:v>
                </c:pt>
                <c:pt idx="7">
                  <c:v>75.797815378025277</c:v>
                </c:pt>
                <c:pt idx="8">
                  <c:v>76.510067114093957</c:v>
                </c:pt>
                <c:pt idx="9">
                  <c:v>77.634540617966039</c:v>
                </c:pt>
                <c:pt idx="10">
                  <c:v>76.176593086214083</c:v>
                </c:pt>
                <c:pt idx="11">
                  <c:v>78.360364363474787</c:v>
                </c:pt>
                <c:pt idx="12">
                  <c:v>75.58089500860585</c:v>
                </c:pt>
                <c:pt idx="13">
                  <c:v>77.66969761048847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B-472E-93FD-6C5C60D2E063}"/>
            </c:ext>
          </c:extLst>
        </c:ser>
        <c:ser>
          <c:idx val="3"/>
          <c:order val="3"/>
          <c:tx>
            <c:strRef>
              <c:f>[DataZCU.xlsx]Zájem!$A$4</c:f>
              <c:strCache>
                <c:ptCount val="1"/>
                <c:pt idx="0">
                  <c:v>uchazeči maturující v daném roce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[DataZCU.xlsx]Zájem!$K$4:$X$4</c:f>
              <c:numCache>
                <c:formatCode>0</c:formatCode>
                <c:ptCount val="14"/>
                <c:pt idx="0">
                  <c:v>71.984326896165683</c:v>
                </c:pt>
                <c:pt idx="1">
                  <c:v>82.3879661548104</c:v>
                </c:pt>
                <c:pt idx="2">
                  <c:v>79.143510951291276</c:v>
                </c:pt>
                <c:pt idx="3">
                  <c:v>83.507954986418312</c:v>
                </c:pt>
                <c:pt idx="4">
                  <c:v>74.805867126833476</c:v>
                </c:pt>
                <c:pt idx="5">
                  <c:v>74.772825616616188</c:v>
                </c:pt>
                <c:pt idx="6">
                  <c:v>78.694158075601379</c:v>
                </c:pt>
                <c:pt idx="7">
                  <c:v>72.2547870261821</c:v>
                </c:pt>
                <c:pt idx="8">
                  <c:v>72.178180445451119</c:v>
                </c:pt>
                <c:pt idx="9">
                  <c:v>74.648370497427095</c:v>
                </c:pt>
                <c:pt idx="10">
                  <c:v>73.813530797711209</c:v>
                </c:pt>
                <c:pt idx="11">
                  <c:v>76.114649681528661</c:v>
                </c:pt>
                <c:pt idx="12">
                  <c:v>72.602739726027394</c:v>
                </c:pt>
                <c:pt idx="13">
                  <c:v>75.361831033322119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7B-472E-93FD-6C5C60D2E063}"/>
            </c:ext>
          </c:extLst>
        </c:ser>
        <c:ser>
          <c:idx val="5"/>
          <c:order val="5"/>
          <c:tx>
            <c:strRef>
              <c:f>[DataZCU.xlsx]Zájem!$A$6</c:f>
              <c:strCache>
                <c:ptCount val="1"/>
                <c:pt idx="0">
                  <c:v>uchazeči ze SŠ v Plzeňském kraji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[DataZCU.xlsx]Zájem!$K$6:$X$6</c:f>
              <c:numCache>
                <c:formatCode>0</c:formatCode>
                <c:ptCount val="14"/>
                <c:pt idx="0">
                  <c:v>83.99539435808866</c:v>
                </c:pt>
                <c:pt idx="1">
                  <c:v>90.692934782608702</c:v>
                </c:pt>
                <c:pt idx="2">
                  <c:v>86.330457863304574</c:v>
                </c:pt>
                <c:pt idx="3">
                  <c:v>89.038031319910516</c:v>
                </c:pt>
                <c:pt idx="4">
                  <c:v>83.389830508474574</c:v>
                </c:pt>
                <c:pt idx="5">
                  <c:v>83.318140382862353</c:v>
                </c:pt>
                <c:pt idx="6">
                  <c:v>88.665254237288138</c:v>
                </c:pt>
                <c:pt idx="7">
                  <c:v>84.312080536912745</c:v>
                </c:pt>
                <c:pt idx="8">
                  <c:v>84.803149606299215</c:v>
                </c:pt>
                <c:pt idx="9">
                  <c:v>84.752035529237602</c:v>
                </c:pt>
                <c:pt idx="10">
                  <c:v>85.083333333333329</c:v>
                </c:pt>
                <c:pt idx="11">
                  <c:v>87.34375</c:v>
                </c:pt>
                <c:pt idx="12">
                  <c:v>86.821705426356587</c:v>
                </c:pt>
                <c:pt idx="13">
                  <c:v>87.079910380881259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7B-472E-93FD-6C5C60D2E063}"/>
            </c:ext>
          </c:extLst>
        </c:ser>
        <c:ser>
          <c:idx val="6"/>
          <c:order val="6"/>
          <c:tx>
            <c:strRef>
              <c:f>[DataZCU.xlsx]Zájem!$A$7</c:f>
              <c:strCache>
                <c:ptCount val="1"/>
                <c:pt idx="0">
                  <c:v>obory všeobecného vzdělání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[DataZCU.xlsx]Zájem!$K$7:$X$7</c:f>
              <c:numCache>
                <c:formatCode>0</c:formatCode>
                <c:ptCount val="14"/>
                <c:pt idx="0">
                  <c:v>72.653721682847902</c:v>
                </c:pt>
                <c:pt idx="1">
                  <c:v>84.629981024667927</c:v>
                </c:pt>
                <c:pt idx="2">
                  <c:v>76.296296296296291</c:v>
                </c:pt>
                <c:pt idx="3">
                  <c:v>85.585585585585591</c:v>
                </c:pt>
                <c:pt idx="4">
                  <c:v>77.644710578842322</c:v>
                </c:pt>
                <c:pt idx="5">
                  <c:v>76.351351351351354</c:v>
                </c:pt>
                <c:pt idx="6">
                  <c:v>81.930693069306926</c:v>
                </c:pt>
                <c:pt idx="7">
                  <c:v>75.78947368421052</c:v>
                </c:pt>
                <c:pt idx="8">
                  <c:v>77.755102040816325</c:v>
                </c:pt>
                <c:pt idx="9">
                  <c:v>75.675675675675677</c:v>
                </c:pt>
                <c:pt idx="10">
                  <c:v>77.321814254859618</c:v>
                </c:pt>
                <c:pt idx="11">
                  <c:v>78.070175438596493</c:v>
                </c:pt>
                <c:pt idx="12">
                  <c:v>75.847457627118644</c:v>
                </c:pt>
                <c:pt idx="13">
                  <c:v>79.194630872483216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7B-472E-93FD-6C5C60D2E063}"/>
            </c:ext>
          </c:extLst>
        </c:ser>
        <c:ser>
          <c:idx val="7"/>
          <c:order val="7"/>
          <c:tx>
            <c:strRef>
              <c:f>[DataZCU.xlsx]Zájem!$A$8</c:f>
              <c:strCache>
                <c:ptCount val="1"/>
                <c:pt idx="0">
                  <c:v>odborné s maturitou i výučním listem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[DataZCU.xlsx]Zájem!$K$8:$X$8</c:f>
              <c:numCache>
                <c:formatCode>0</c:formatCode>
                <c:ptCount val="14"/>
                <c:pt idx="0">
                  <c:v>93.529411764705884</c:v>
                </c:pt>
                <c:pt idx="1">
                  <c:v>92.941176470588232</c:v>
                </c:pt>
                <c:pt idx="2">
                  <c:v>98.86363636363636</c:v>
                </c:pt>
                <c:pt idx="3">
                  <c:v>95.890410958904113</c:v>
                </c:pt>
                <c:pt idx="4">
                  <c:v>87.179487179487182</c:v>
                </c:pt>
                <c:pt idx="5">
                  <c:v>93.939393939393938</c:v>
                </c:pt>
                <c:pt idx="6">
                  <c:v>100</c:v>
                </c:pt>
                <c:pt idx="7">
                  <c:v>93.220338983050851</c:v>
                </c:pt>
                <c:pt idx="8">
                  <c:v>84.615384615384613</c:v>
                </c:pt>
                <c:pt idx="9">
                  <c:v>96.202531645569621</c:v>
                </c:pt>
                <c:pt idx="10">
                  <c:v>89.552238805970148</c:v>
                </c:pt>
                <c:pt idx="11">
                  <c:v>93.478260869565219</c:v>
                </c:pt>
                <c:pt idx="12">
                  <c:v>95</c:v>
                </c:pt>
                <c:pt idx="13">
                  <c:v>93.181818181818187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A7B-472E-93FD-6C5C60D2E063}"/>
            </c:ext>
          </c:extLst>
        </c:ser>
        <c:ser>
          <c:idx val="8"/>
          <c:order val="8"/>
          <c:tx>
            <c:strRef>
              <c:f>[DataZCU.xlsx]Zájem!$A$9</c:f>
              <c:strCache>
                <c:ptCount val="1"/>
                <c:pt idx="0">
                  <c:v>odborné s maturitou bez VL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[DataZCU.xlsx]Zájem!$K$9:$X$9</c:f>
              <c:numCache>
                <c:formatCode>0</c:formatCode>
                <c:ptCount val="14"/>
                <c:pt idx="0">
                  <c:v>89.765458422174845</c:v>
                </c:pt>
                <c:pt idx="1">
                  <c:v>94.201183431952657</c:v>
                </c:pt>
                <c:pt idx="2">
                  <c:v>91.570438799076214</c:v>
                </c:pt>
                <c:pt idx="3">
                  <c:v>90.346534653465341</c:v>
                </c:pt>
                <c:pt idx="4">
                  <c:v>88.301282051282058</c:v>
                </c:pt>
                <c:pt idx="5">
                  <c:v>87.707641196013284</c:v>
                </c:pt>
                <c:pt idx="6">
                  <c:v>93.158953722334005</c:v>
                </c:pt>
                <c:pt idx="7">
                  <c:v>89.375</c:v>
                </c:pt>
                <c:pt idx="8">
                  <c:v>89.606741573033702</c:v>
                </c:pt>
                <c:pt idx="9">
                  <c:v>90.257104194857916</c:v>
                </c:pt>
                <c:pt idx="10">
                  <c:v>90.491283676703645</c:v>
                </c:pt>
                <c:pt idx="11">
                  <c:v>92.51040221914009</c:v>
                </c:pt>
                <c:pt idx="12">
                  <c:v>93.07479224376732</c:v>
                </c:pt>
                <c:pt idx="13">
                  <c:v>90.66496163682865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7B-472E-93FD-6C5C60D2E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2461072"/>
        <c:axId val="112246467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[DataZCU.xlsx]Zájem!$A$1</c15:sqref>
                        </c15:formulaRef>
                      </c:ext>
                    </c:extLst>
                    <c:strCache>
                      <c:ptCount val="1"/>
                      <c:pt idx="0">
                        <c:v>ZČU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[DataZCU.xlsx]Zájem!$K$1:$X$1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[DataZCU.xlsx]Zájem!$N$1:$X$1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7A7B-472E-93FD-6C5C60D2E06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[DataZCU.xlsx]Zájem!$A$3</c15:sqref>
                        </c15:formulaRef>
                      </c:ext>
                    </c:extLst>
                    <c:strCache>
                      <c:ptCount val="1"/>
                      <c:pt idx="0">
                        <c:v>uchazeči poprvé se hlásící, bez rozdílu pohlaví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[DataZCU.xlsx]Zájem!$N$3:$X$3</c15:sqref>
                        </c15:formulaRef>
                      </c:ext>
                    </c:extLst>
                    <c:numCache>
                      <c:formatCode>0</c:formatCode>
                      <c:ptCount val="11"/>
                      <c:pt idx="0">
                        <c:v>84.299963058736608</c:v>
                      </c:pt>
                      <c:pt idx="1">
                        <c:v>76.514555468135327</c:v>
                      </c:pt>
                      <c:pt idx="2">
                        <c:v>75.939542483660134</c:v>
                      </c:pt>
                      <c:pt idx="3">
                        <c:v>79.383341003221346</c:v>
                      </c:pt>
                      <c:pt idx="4">
                        <c:v>73.190546528803551</c:v>
                      </c:pt>
                      <c:pt idx="5">
                        <c:v>73.122959738846575</c:v>
                      </c:pt>
                      <c:pt idx="6">
                        <c:v>74.958430329231788</c:v>
                      </c:pt>
                      <c:pt idx="7">
                        <c:v>74.519230769230774</c:v>
                      </c:pt>
                      <c:pt idx="8">
                        <c:v>76.574736125297918</c:v>
                      </c:pt>
                      <c:pt idx="9">
                        <c:v>73.034859876965143</c:v>
                      </c:pt>
                      <c:pt idx="10">
                        <c:v>75.935653315824027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7-7A7B-472E-93FD-6C5C60D2E063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[DataZCU.xlsx]Zájem!$A$5</c15:sqref>
                        </c15:formulaRef>
                      </c:ext>
                    </c:extLst>
                    <c:strCache>
                      <c:ptCount val="1"/>
                      <c:pt idx="0">
                        <c:v>bydlící v: CZ032 Plzeňský kraj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[DataZCU.xlsx]Zájem!$N$5:$X$5</c15:sqref>
                        </c15:formulaRef>
                      </c:ext>
                    </c:extLst>
                    <c:numCache>
                      <c:formatCode>0</c:formatCode>
                      <c:ptCount val="11"/>
                      <c:pt idx="0">
                        <c:v>89.438700147710492</c:v>
                      </c:pt>
                      <c:pt idx="1">
                        <c:v>83.46186803770351</c:v>
                      </c:pt>
                      <c:pt idx="2">
                        <c:v>83.137962128043284</c:v>
                      </c:pt>
                      <c:pt idx="3">
                        <c:v>88.433228180862244</c:v>
                      </c:pt>
                      <c:pt idx="4">
                        <c:v>83.966244725738392</c:v>
                      </c:pt>
                      <c:pt idx="5">
                        <c:v>84.627450980392155</c:v>
                      </c:pt>
                      <c:pt idx="6">
                        <c:v>84.502923976608187</c:v>
                      </c:pt>
                      <c:pt idx="7">
                        <c:v>85.518731988472624</c:v>
                      </c:pt>
                      <c:pt idx="8">
                        <c:v>86.476043276661514</c:v>
                      </c:pt>
                      <c:pt idx="9">
                        <c:v>86.169386169386172</c:v>
                      </c:pt>
                      <c:pt idx="10">
                        <c:v>87.192851824274015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7A7B-472E-93FD-6C5C60D2E063}"/>
                  </c:ext>
                </c:extLst>
              </c15:ser>
            </c15:filteredLineSeries>
          </c:ext>
        </c:extLst>
      </c:lineChart>
      <c:catAx>
        <c:axId val="1122461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4672"/>
        <c:crosses val="autoZero"/>
        <c:auto val="1"/>
        <c:lblAlgn val="ctr"/>
        <c:lblOffset val="100"/>
        <c:tickMarkSkip val="4"/>
        <c:noMultiLvlLbl val="0"/>
      </c:catAx>
      <c:valAx>
        <c:axId val="1122464672"/>
        <c:scaling>
          <c:orientation val="minMax"/>
          <c:max val="10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/>
                  <a:t>počet zapsaných</a:t>
                </a:r>
                <a:r>
                  <a:rPr lang="cs-CZ" sz="1000" b="0" baseline="0"/>
                  <a:t> na 100 </a:t>
                </a:r>
                <a:r>
                  <a:rPr lang="cs-CZ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přijatých (%)</a:t>
                </a:r>
                <a:endParaRPr lang="cs-CZ" sz="1000" b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269629839435666"/>
          <c:y val="9.3870784555959083E-2"/>
          <c:w val="0.28632524255979941"/>
          <c:h val="0.79452955800378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zájmu o obory FST</a:t>
            </a:r>
          </a:p>
        </c:rich>
      </c:tx>
      <c:layout>
        <c:manualLayout>
          <c:xMode val="edge"/>
          <c:yMode val="edge"/>
          <c:x val="0.24076300490097163"/>
          <c:y val="1.9408051376626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9.5561023382885371E-2"/>
          <c:y val="0.10953117958729815"/>
          <c:w val="0.61749760569869594"/>
          <c:h val="0.72046048734686741"/>
        </c:manualLayout>
      </c:layout>
      <c:lineChart>
        <c:grouping val="standard"/>
        <c:varyColors val="0"/>
        <c:ser>
          <c:idx val="1"/>
          <c:order val="1"/>
          <c:tx>
            <c:strRef>
              <c:f>[DataZCU.xlsx]Zájem!$A$29</c:f>
              <c:strCache>
                <c:ptCount val="1"/>
                <c:pt idx="0">
                  <c:v>uchazeči celkem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[DataZCU.xlsx]Zájem!$K$29:$X$29</c:f>
              <c:numCache>
                <c:formatCode>0</c:formatCode>
                <c:ptCount val="14"/>
                <c:pt idx="0">
                  <c:v>83.806818181818187</c:v>
                </c:pt>
                <c:pt idx="1">
                  <c:v>86.418109187749664</c:v>
                </c:pt>
                <c:pt idx="2">
                  <c:v>86.577181208053688</c:v>
                </c:pt>
                <c:pt idx="3">
                  <c:v>87.981510015408318</c:v>
                </c:pt>
                <c:pt idx="4">
                  <c:v>86.762360446570966</c:v>
                </c:pt>
                <c:pt idx="5">
                  <c:v>87.316176470588232</c:v>
                </c:pt>
                <c:pt idx="6">
                  <c:v>83.018867924528308</c:v>
                </c:pt>
                <c:pt idx="7">
                  <c:v>82.222222222222229</c:v>
                </c:pt>
                <c:pt idx="8">
                  <c:v>89.195402298850581</c:v>
                </c:pt>
                <c:pt idx="9">
                  <c:v>87.679671457905542</c:v>
                </c:pt>
                <c:pt idx="10">
                  <c:v>71.255060728744937</c:v>
                </c:pt>
                <c:pt idx="11">
                  <c:v>70.194384449244055</c:v>
                </c:pt>
                <c:pt idx="12">
                  <c:v>79.66101694915254</c:v>
                </c:pt>
                <c:pt idx="13">
                  <c:v>81.029810298102987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A0-4943-B6F8-ADBCA2983389}"/>
            </c:ext>
          </c:extLst>
        </c:ser>
        <c:ser>
          <c:idx val="3"/>
          <c:order val="3"/>
          <c:tx>
            <c:strRef>
              <c:f>[DataZCU.xlsx]Zájem!$A$31</c:f>
              <c:strCache>
                <c:ptCount val="1"/>
                <c:pt idx="0">
                  <c:v>uchazeči maturující v daném roce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[DataZCU.xlsx]Zájem!$K$31:$X$31</c:f>
              <c:numCache>
                <c:formatCode>0</c:formatCode>
                <c:ptCount val="14"/>
                <c:pt idx="0">
                  <c:v>77.35849056603773</c:v>
                </c:pt>
                <c:pt idx="1">
                  <c:v>84.476534296028888</c:v>
                </c:pt>
                <c:pt idx="2">
                  <c:v>83.219178082191775</c:v>
                </c:pt>
                <c:pt idx="3">
                  <c:v>86.122448979591837</c:v>
                </c:pt>
                <c:pt idx="4">
                  <c:v>85.18518518518519</c:v>
                </c:pt>
                <c:pt idx="5">
                  <c:v>81.122448979591837</c:v>
                </c:pt>
                <c:pt idx="6">
                  <c:v>77.41935483870968</c:v>
                </c:pt>
                <c:pt idx="7">
                  <c:v>82</c:v>
                </c:pt>
                <c:pt idx="8">
                  <c:v>93.142857142857139</c:v>
                </c:pt>
                <c:pt idx="9">
                  <c:v>94.285714285714292</c:v>
                </c:pt>
                <c:pt idx="10">
                  <c:v>68.164794007490642</c:v>
                </c:pt>
                <c:pt idx="11">
                  <c:v>64.925373134328353</c:v>
                </c:pt>
                <c:pt idx="12">
                  <c:v>86.413043478260875</c:v>
                </c:pt>
                <c:pt idx="13">
                  <c:v>85.164835164835168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A0-4943-B6F8-ADBCA2983389}"/>
            </c:ext>
          </c:extLst>
        </c:ser>
        <c:ser>
          <c:idx val="5"/>
          <c:order val="5"/>
          <c:tx>
            <c:strRef>
              <c:f>[DataZCU.xlsx]Zájem!$A$33</c:f>
              <c:strCache>
                <c:ptCount val="1"/>
                <c:pt idx="0">
                  <c:v>uchazeči ze SŠ v Plzeňském kraji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[DataZCU.xlsx]Zájem!$K$33:$X$33</c:f>
              <c:numCache>
                <c:formatCode>0</c:formatCode>
                <c:ptCount val="14"/>
                <c:pt idx="0">
                  <c:v>82.741116751269033</c:v>
                </c:pt>
                <c:pt idx="1">
                  <c:v>87.596899224806208</c:v>
                </c:pt>
                <c:pt idx="2">
                  <c:v>86.567164179104481</c:v>
                </c:pt>
                <c:pt idx="3">
                  <c:v>86.524822695035468</c:v>
                </c:pt>
                <c:pt idx="4">
                  <c:v>85.815602836879435</c:v>
                </c:pt>
                <c:pt idx="5">
                  <c:v>78.571428571428569</c:v>
                </c:pt>
                <c:pt idx="6">
                  <c:v>89.69072164948453</c:v>
                </c:pt>
                <c:pt idx="7">
                  <c:v>83.177570093457945</c:v>
                </c:pt>
                <c:pt idx="8">
                  <c:v>93.203883495145632</c:v>
                </c:pt>
                <c:pt idx="9">
                  <c:v>92.38095238095238</c:v>
                </c:pt>
                <c:pt idx="10">
                  <c:v>74.137931034482762</c:v>
                </c:pt>
                <c:pt idx="11">
                  <c:v>75.193798449612402</c:v>
                </c:pt>
                <c:pt idx="12">
                  <c:v>89.795918367346943</c:v>
                </c:pt>
                <c:pt idx="13">
                  <c:v>86.597938144329902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A0-4943-B6F8-ADBCA2983389}"/>
            </c:ext>
          </c:extLst>
        </c:ser>
        <c:ser>
          <c:idx val="6"/>
          <c:order val="6"/>
          <c:tx>
            <c:strRef>
              <c:f>[DataZCU.xlsx]Zájem!$A$34</c:f>
              <c:strCache>
                <c:ptCount val="1"/>
                <c:pt idx="0">
                  <c:v>obory všeobecného vzdělání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[DataZCU.xlsx]Zájem!$K$34:$X$34</c:f>
              <c:numCache>
                <c:formatCode>0</c:formatCode>
                <c:ptCount val="14"/>
                <c:pt idx="0">
                  <c:v>53.571428571428569</c:v>
                </c:pt>
                <c:pt idx="1">
                  <c:v>85.18518518518519</c:v>
                </c:pt>
                <c:pt idx="2">
                  <c:v>69.696969696969703</c:v>
                </c:pt>
                <c:pt idx="3">
                  <c:v>68.518518518518519</c:v>
                </c:pt>
                <c:pt idx="4">
                  <c:v>79.6875</c:v>
                </c:pt>
                <c:pt idx="5">
                  <c:v>68.965517241379317</c:v>
                </c:pt>
                <c:pt idx="6">
                  <c:v>85</c:v>
                </c:pt>
                <c:pt idx="7">
                  <c:v>70.212765957446805</c:v>
                </c:pt>
                <c:pt idx="8">
                  <c:v>86.956521739130437</c:v>
                </c:pt>
                <c:pt idx="9">
                  <c:v>79.166666666666671</c:v>
                </c:pt>
                <c:pt idx="10">
                  <c:v>47.222222222222221</c:v>
                </c:pt>
                <c:pt idx="11">
                  <c:v>46.153846153846153</c:v>
                </c:pt>
                <c:pt idx="12">
                  <c:v>85.714285714285708</c:v>
                </c:pt>
                <c:pt idx="13">
                  <c:v>82.352941176470594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9A0-4943-B6F8-ADBCA2983389}"/>
            </c:ext>
          </c:extLst>
        </c:ser>
        <c:ser>
          <c:idx val="7"/>
          <c:order val="7"/>
          <c:tx>
            <c:strRef>
              <c:f>[DataZCU.xlsx]Zájem!$A$35</c:f>
              <c:strCache>
                <c:ptCount val="1"/>
                <c:pt idx="0">
                  <c:v>odborné s maturitou i výučním listem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[DataZCU.xlsx]Zájem!$K$35:$X$35</c:f>
              <c:numCache>
                <c:formatCode>0</c:formatCode>
                <c:ptCount val="14"/>
                <c:pt idx="0">
                  <c:v>91.666666666666671</c:v>
                </c:pt>
                <c:pt idx="1">
                  <c:v>85.714285714285708</c:v>
                </c:pt>
                <c:pt idx="2">
                  <c:v>95.833333333333329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95.652173913043484</c:v>
                </c:pt>
                <c:pt idx="8">
                  <c:v>89.473684210526315</c:v>
                </c:pt>
                <c:pt idx="9">
                  <c:v>100</c:v>
                </c:pt>
                <c:pt idx="10">
                  <c:v>91.666666666666671</c:v>
                </c:pt>
                <c:pt idx="11">
                  <c:v>90.322580645161295</c:v>
                </c:pt>
                <c:pt idx="12">
                  <c:v>95.238095238095241</c:v>
                </c:pt>
                <c:pt idx="13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9A0-4943-B6F8-ADBCA2983389}"/>
            </c:ext>
          </c:extLst>
        </c:ser>
        <c:ser>
          <c:idx val="8"/>
          <c:order val="8"/>
          <c:tx>
            <c:strRef>
              <c:f>[DataZCU.xlsx]Zájem!$A$36</c:f>
              <c:strCache>
                <c:ptCount val="1"/>
                <c:pt idx="0">
                  <c:v>odborné s maturitou bez VL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[DataZCU.xlsx]Zájem!$K$1:$X$1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[DataZCU.xlsx]Zájem!$K$36:$X$36</c:f>
              <c:numCache>
                <c:formatCode>0</c:formatCode>
                <c:ptCount val="14"/>
                <c:pt idx="0">
                  <c:v>85.321100917431195</c:v>
                </c:pt>
                <c:pt idx="1">
                  <c:v>88.372093023255815</c:v>
                </c:pt>
                <c:pt idx="2">
                  <c:v>90.909090909090907</c:v>
                </c:pt>
                <c:pt idx="3">
                  <c:v>97.101449275362313</c:v>
                </c:pt>
                <c:pt idx="4">
                  <c:v>89.552238805970148</c:v>
                </c:pt>
                <c:pt idx="5">
                  <c:v>86.36363636363636</c:v>
                </c:pt>
                <c:pt idx="6">
                  <c:v>90.476190476190482</c:v>
                </c:pt>
                <c:pt idx="7">
                  <c:v>91.666666666666671</c:v>
                </c:pt>
                <c:pt idx="8">
                  <c:v>96.666666666666671</c:v>
                </c:pt>
                <c:pt idx="9">
                  <c:v>94.915254237288138</c:v>
                </c:pt>
                <c:pt idx="10">
                  <c:v>83.928571428571431</c:v>
                </c:pt>
                <c:pt idx="11">
                  <c:v>79.166666666666671</c:v>
                </c:pt>
                <c:pt idx="12">
                  <c:v>88.888888888888886</c:v>
                </c:pt>
                <c:pt idx="13">
                  <c:v>86.666666666666671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9A0-4943-B6F8-ADBCA2983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2461072"/>
        <c:axId val="112246467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[DataZCU.xlsx]Zájem!$A$1</c15:sqref>
                        </c15:formulaRef>
                      </c:ext>
                    </c:extLst>
                    <c:strCache>
                      <c:ptCount val="1"/>
                      <c:pt idx="0">
                        <c:v>ZČU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[DataZCU.xlsx]Zájem!$K$1:$X$1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[DataZCU.xlsx]Zájem!$N$1:$X$1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69A0-4943-B6F8-ADBCA2983389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[DataZCU.xlsx]Zájem!$A$3</c15:sqref>
                        </c15:formulaRef>
                      </c:ext>
                    </c:extLst>
                    <c:strCache>
                      <c:ptCount val="1"/>
                      <c:pt idx="0">
                        <c:v>uchazeči poprvé se hlásící, bez rozdílu pohlaví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[DataZCU.xlsx]Zájem!$N$3:$X$3</c15:sqref>
                        </c15:formulaRef>
                      </c:ext>
                    </c:extLst>
                    <c:numCache>
                      <c:formatCode>0</c:formatCode>
                      <c:ptCount val="11"/>
                      <c:pt idx="0">
                        <c:v>84.299963058736608</c:v>
                      </c:pt>
                      <c:pt idx="1">
                        <c:v>76.514555468135327</c:v>
                      </c:pt>
                      <c:pt idx="2">
                        <c:v>75.939542483660134</c:v>
                      </c:pt>
                      <c:pt idx="3">
                        <c:v>79.383341003221346</c:v>
                      </c:pt>
                      <c:pt idx="4">
                        <c:v>73.190546528803551</c:v>
                      </c:pt>
                      <c:pt idx="5">
                        <c:v>73.122959738846575</c:v>
                      </c:pt>
                      <c:pt idx="6">
                        <c:v>74.958430329231788</c:v>
                      </c:pt>
                      <c:pt idx="7">
                        <c:v>74.519230769230774</c:v>
                      </c:pt>
                      <c:pt idx="8">
                        <c:v>76.574736125297918</c:v>
                      </c:pt>
                      <c:pt idx="9">
                        <c:v>73.034859876965143</c:v>
                      </c:pt>
                      <c:pt idx="10">
                        <c:v>75.935653315824027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7-69A0-4943-B6F8-ADBCA2983389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[DataZCU.xlsx]Zájem!$A$5</c15:sqref>
                        </c15:formulaRef>
                      </c:ext>
                    </c:extLst>
                    <c:strCache>
                      <c:ptCount val="1"/>
                      <c:pt idx="0">
                        <c:v>bydlící v: CZ032 Plzeňský kraj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[DataZCU.xlsx]Zájem!$N$5:$X$5</c15:sqref>
                        </c15:formulaRef>
                      </c:ext>
                    </c:extLst>
                    <c:numCache>
                      <c:formatCode>0</c:formatCode>
                      <c:ptCount val="11"/>
                      <c:pt idx="0">
                        <c:v>89.438700147710492</c:v>
                      </c:pt>
                      <c:pt idx="1">
                        <c:v>83.46186803770351</c:v>
                      </c:pt>
                      <c:pt idx="2">
                        <c:v>83.137962128043284</c:v>
                      </c:pt>
                      <c:pt idx="3">
                        <c:v>88.433228180862244</c:v>
                      </c:pt>
                      <c:pt idx="4">
                        <c:v>83.966244725738392</c:v>
                      </c:pt>
                      <c:pt idx="5">
                        <c:v>84.627450980392155</c:v>
                      </c:pt>
                      <c:pt idx="6">
                        <c:v>84.502923976608187</c:v>
                      </c:pt>
                      <c:pt idx="7">
                        <c:v>85.518731988472624</c:v>
                      </c:pt>
                      <c:pt idx="8">
                        <c:v>86.476043276661514</c:v>
                      </c:pt>
                      <c:pt idx="9">
                        <c:v>86.169386169386172</c:v>
                      </c:pt>
                      <c:pt idx="10">
                        <c:v>87.192851824274015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69A0-4943-B6F8-ADBCA2983389}"/>
                  </c:ext>
                </c:extLst>
              </c15:ser>
            </c15:filteredLineSeries>
          </c:ext>
        </c:extLst>
      </c:lineChart>
      <c:catAx>
        <c:axId val="1122461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4672"/>
        <c:crosses val="autoZero"/>
        <c:auto val="1"/>
        <c:lblAlgn val="ctr"/>
        <c:lblOffset val="100"/>
        <c:tickMarkSkip val="4"/>
        <c:noMultiLvlLbl val="0"/>
      </c:catAx>
      <c:valAx>
        <c:axId val="1122464672"/>
        <c:scaling>
          <c:orientation val="minMax"/>
          <c:max val="10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počet zapsaných na 100 přijatých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0029087301587312"/>
          <c:y val="0.10551558947162452"/>
          <c:w val="0.29117123015873014"/>
          <c:h val="0.79452955800378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 dirty="0"/>
              <a:t>Vývoj zájmu o obory ZČU</a:t>
            </a:r>
          </a:p>
        </c:rich>
      </c:tx>
      <c:layout>
        <c:manualLayout>
          <c:xMode val="edge"/>
          <c:yMode val="edge"/>
          <c:x val="0.24076300490097163"/>
          <c:y val="1.9408051376626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0981031746031746"/>
          <c:y val="0.10953117958729815"/>
          <c:w val="0.60324821428571429"/>
          <c:h val="0.72046048734686741"/>
        </c:manualLayout>
      </c:layout>
      <c:lineChart>
        <c:grouping val="standard"/>
        <c:varyColors val="0"/>
        <c:ser>
          <c:idx val="1"/>
          <c:order val="1"/>
          <c:tx>
            <c:strRef>
              <c:f>'[DataZCU.xlsx]Zájem (2)'!$A$2</c:f>
              <c:strCache>
                <c:ptCount val="1"/>
                <c:pt idx="0">
                  <c:v>uchazeči celkem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(2)'!$K$2:$X$2</c:f>
              <c:numCache>
                <c:formatCode>0.0</c:formatCode>
                <c:ptCount val="14"/>
                <c:pt idx="0">
                  <c:v>46.293826219512198</c:v>
                </c:pt>
                <c:pt idx="1">
                  <c:v>51.690629647992068</c:v>
                </c:pt>
                <c:pt idx="2">
                  <c:v>57.679836675873666</c:v>
                </c:pt>
                <c:pt idx="3">
                  <c:v>53.273332511404263</c:v>
                </c:pt>
                <c:pt idx="4">
                  <c:v>50.703854755953166</c:v>
                </c:pt>
                <c:pt idx="5">
                  <c:v>50.761782713939908</c:v>
                </c:pt>
                <c:pt idx="6">
                  <c:v>50.934150076569679</c:v>
                </c:pt>
                <c:pt idx="7">
                  <c:v>55.970267278190732</c:v>
                </c:pt>
                <c:pt idx="8">
                  <c:v>58.074375955170659</c:v>
                </c:pt>
                <c:pt idx="9">
                  <c:v>58.324365872405842</c:v>
                </c:pt>
                <c:pt idx="10">
                  <c:v>55.273496524629799</c:v>
                </c:pt>
                <c:pt idx="11">
                  <c:v>49.985827664399096</c:v>
                </c:pt>
                <c:pt idx="12">
                  <c:v>49.222362337116436</c:v>
                </c:pt>
                <c:pt idx="13">
                  <c:v>50.040871934604901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BF-47B1-99C8-6B93D5DABAC4}"/>
            </c:ext>
          </c:extLst>
        </c:ser>
        <c:ser>
          <c:idx val="3"/>
          <c:order val="3"/>
          <c:tx>
            <c:strRef>
              <c:f>'[DataZCU.xlsx]Zájem (2)'!$A$4</c:f>
              <c:strCache>
                <c:ptCount val="1"/>
                <c:pt idx="0">
                  <c:v>uchazeči maturující v daném roce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(2)'!$K$4:$X$4</c:f>
              <c:numCache>
                <c:formatCode>0.0</c:formatCode>
                <c:ptCount val="14"/>
                <c:pt idx="0">
                  <c:v>41.950742130158211</c:v>
                </c:pt>
                <c:pt idx="1">
                  <c:v>45.296347346657477</c:v>
                </c:pt>
                <c:pt idx="2">
                  <c:v>54.539310655553052</c:v>
                </c:pt>
                <c:pt idx="3">
                  <c:v>50.599576769339286</c:v>
                </c:pt>
                <c:pt idx="4">
                  <c:v>45.380790369013347</c:v>
                </c:pt>
                <c:pt idx="5">
                  <c:v>44.859813084112147</c:v>
                </c:pt>
                <c:pt idx="6">
                  <c:v>45.708582834331338</c:v>
                </c:pt>
                <c:pt idx="7">
                  <c:v>52.558271745309838</c:v>
                </c:pt>
                <c:pt idx="8">
                  <c:v>52.905368013281681</c:v>
                </c:pt>
                <c:pt idx="9">
                  <c:v>54.673366834170857</c:v>
                </c:pt>
                <c:pt idx="10">
                  <c:v>53.176527643064986</c:v>
                </c:pt>
                <c:pt idx="11">
                  <c:v>47.253954305799645</c:v>
                </c:pt>
                <c:pt idx="12">
                  <c:v>46.148693904889484</c:v>
                </c:pt>
                <c:pt idx="13">
                  <c:v>47.466610133559463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BF-47B1-99C8-6B93D5DABAC4}"/>
            </c:ext>
          </c:extLst>
        </c:ser>
        <c:ser>
          <c:idx val="5"/>
          <c:order val="5"/>
          <c:tx>
            <c:strRef>
              <c:f>'[DataZCU.xlsx]Zájem (2)'!$A$6</c:f>
              <c:strCache>
                <c:ptCount val="1"/>
                <c:pt idx="0">
                  <c:v>uchazeči ze SŠ v Plzeňském kraji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(2)'!$K$6:$X$6</c:f>
              <c:numCache>
                <c:formatCode>0.0</c:formatCode>
                <c:ptCount val="14"/>
                <c:pt idx="0">
                  <c:v>59.478189971463514</c:v>
                </c:pt>
                <c:pt idx="1">
                  <c:v>66.25310173697271</c:v>
                </c:pt>
                <c:pt idx="2">
                  <c:v>65.640766902119069</c:v>
                </c:pt>
                <c:pt idx="3">
                  <c:v>62.545835515976954</c:v>
                </c:pt>
                <c:pt idx="4">
                  <c:v>60.220318237454102</c:v>
                </c:pt>
                <c:pt idx="5">
                  <c:v>60.650298606502986</c:v>
                </c:pt>
                <c:pt idx="6">
                  <c:v>60.917030567685586</c:v>
                </c:pt>
                <c:pt idx="7">
                  <c:v>68.320870156356222</c:v>
                </c:pt>
                <c:pt idx="8">
                  <c:v>69.439071566731144</c:v>
                </c:pt>
                <c:pt idx="9">
                  <c:v>69.774527726995728</c:v>
                </c:pt>
                <c:pt idx="10">
                  <c:v>68.248663101604279</c:v>
                </c:pt>
                <c:pt idx="11">
                  <c:v>62.111111111111114</c:v>
                </c:pt>
                <c:pt idx="12">
                  <c:v>63.492063492063494</c:v>
                </c:pt>
                <c:pt idx="13">
                  <c:v>63.960504662643991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BF-47B1-99C8-6B93D5DABAC4}"/>
            </c:ext>
          </c:extLst>
        </c:ser>
        <c:ser>
          <c:idx val="6"/>
          <c:order val="6"/>
          <c:tx>
            <c:strRef>
              <c:f>'[DataZCU.xlsx]Zájem (2)'!$A$7</c:f>
              <c:strCache>
                <c:ptCount val="1"/>
                <c:pt idx="0">
                  <c:v>obory všeobecného vzdělání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(2)'!$K$7:$X$7</c:f>
              <c:numCache>
                <c:formatCode>0.0</c:formatCode>
                <c:ptCount val="14"/>
                <c:pt idx="0">
                  <c:v>61.506849315068493</c:v>
                </c:pt>
                <c:pt idx="1">
                  <c:v>66.270430906389308</c:v>
                </c:pt>
                <c:pt idx="2">
                  <c:v>61.954887218045116</c:v>
                </c:pt>
                <c:pt idx="3">
                  <c:v>64.846416382252556</c:v>
                </c:pt>
                <c:pt idx="4">
                  <c:v>64.085667215815491</c:v>
                </c:pt>
                <c:pt idx="5">
                  <c:v>60.106382978723403</c:v>
                </c:pt>
                <c:pt idx="6">
                  <c:v>60.957642725598525</c:v>
                </c:pt>
                <c:pt idx="7">
                  <c:v>63.716814159292035</c:v>
                </c:pt>
                <c:pt idx="8">
                  <c:v>65.803108808290162</c:v>
                </c:pt>
                <c:pt idx="9">
                  <c:v>64.900662251655632</c:v>
                </c:pt>
                <c:pt idx="10">
                  <c:v>64.388489208633089</c:v>
                </c:pt>
                <c:pt idx="11">
                  <c:v>60.033726812816191</c:v>
                </c:pt>
                <c:pt idx="12">
                  <c:v>60.168067226890756</c:v>
                </c:pt>
                <c:pt idx="13">
                  <c:v>59.595959595959599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BF-47B1-99C8-6B93D5DABAC4}"/>
            </c:ext>
          </c:extLst>
        </c:ser>
        <c:ser>
          <c:idx val="7"/>
          <c:order val="7"/>
          <c:tx>
            <c:strRef>
              <c:f>'[DataZCU.xlsx]Zájem (2)'!$A$8</c:f>
              <c:strCache>
                <c:ptCount val="1"/>
                <c:pt idx="0">
                  <c:v>odborné s maturitou i výučním listem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(2)'!$K$8:$X$8</c:f>
              <c:numCache>
                <c:formatCode>0.0</c:formatCode>
                <c:ptCount val="14"/>
                <c:pt idx="0">
                  <c:v>61.153846153846153</c:v>
                </c:pt>
                <c:pt idx="1">
                  <c:v>56.028368794326241</c:v>
                </c:pt>
                <c:pt idx="2">
                  <c:v>67.96875</c:v>
                </c:pt>
                <c:pt idx="3">
                  <c:v>69.306930693069305</c:v>
                </c:pt>
                <c:pt idx="4">
                  <c:v>48.571428571428569</c:v>
                </c:pt>
                <c:pt idx="5">
                  <c:v>59.615384615384613</c:v>
                </c:pt>
                <c:pt idx="6">
                  <c:v>51.785714285714285</c:v>
                </c:pt>
                <c:pt idx="7">
                  <c:v>79.710144927536234</c:v>
                </c:pt>
                <c:pt idx="8">
                  <c:v>65.671641791044777</c:v>
                </c:pt>
                <c:pt idx="9">
                  <c:v>75.247524752475243</c:v>
                </c:pt>
                <c:pt idx="10">
                  <c:v>64.516129032258064</c:v>
                </c:pt>
                <c:pt idx="11">
                  <c:v>71.074380165289256</c:v>
                </c:pt>
                <c:pt idx="12">
                  <c:v>60.8</c:v>
                </c:pt>
                <c:pt idx="13">
                  <c:v>62.121212121212125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BF-47B1-99C8-6B93D5DABAC4}"/>
            </c:ext>
          </c:extLst>
        </c:ser>
        <c:ser>
          <c:idx val="8"/>
          <c:order val="8"/>
          <c:tx>
            <c:strRef>
              <c:f>'[DataZCU.xlsx]Zájem (2)'!$A$9</c:f>
              <c:strCache>
                <c:ptCount val="1"/>
                <c:pt idx="0">
                  <c:v>odborné s maturitou bez VL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(2)'!$K$9:$X$9</c:f>
              <c:numCache>
                <c:formatCode>0.0</c:formatCode>
                <c:ptCount val="14"/>
                <c:pt idx="0">
                  <c:v>59.004905395935531</c:v>
                </c:pt>
                <c:pt idx="1">
                  <c:v>68.502581755593809</c:v>
                </c:pt>
                <c:pt idx="2">
                  <c:v>68.717504332755638</c:v>
                </c:pt>
                <c:pt idx="3">
                  <c:v>61.293031066330812</c:v>
                </c:pt>
                <c:pt idx="4">
                  <c:v>59.247311827956992</c:v>
                </c:pt>
                <c:pt idx="5">
                  <c:v>61.395348837209305</c:v>
                </c:pt>
                <c:pt idx="6">
                  <c:v>61.981258366800539</c:v>
                </c:pt>
                <c:pt idx="7">
                  <c:v>70.270270270270274</c:v>
                </c:pt>
                <c:pt idx="8">
                  <c:v>72.009029345372454</c:v>
                </c:pt>
                <c:pt idx="9">
                  <c:v>72.5</c:v>
                </c:pt>
                <c:pt idx="10">
                  <c:v>71.553884711779446</c:v>
                </c:pt>
                <c:pt idx="11">
                  <c:v>62.278244631185807</c:v>
                </c:pt>
                <c:pt idx="12">
                  <c:v>65.817825661116558</c:v>
                </c:pt>
                <c:pt idx="13">
                  <c:v>66.698024459078084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BF-47B1-99C8-6B93D5DAB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2461072"/>
        <c:axId val="112246467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'[DataZCU.xlsx]Zájem (2)'!$A$1</c15:sqref>
                        </c15:formulaRef>
                      </c:ext>
                    </c:extLst>
                    <c:strCache>
                      <c:ptCount val="1"/>
                      <c:pt idx="0">
                        <c:v>ZČU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'[DataZCU.xlsx]Zájem (2)'!$K$1:$X$1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'[DataZCU.xlsx]Zájem (2)'!$N$1:$X$1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50BF-47B1-99C8-6B93D5DABAC4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(2)'!$A$3</c15:sqref>
                        </c15:formulaRef>
                      </c:ext>
                    </c:extLst>
                    <c:strCache>
                      <c:ptCount val="1"/>
                      <c:pt idx="0">
                        <c:v>uchazeči poprvé se hlásící, bez rozdílu pohlaví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(2)'!$N$3:$X$3</c15:sqref>
                        </c15:formulaRef>
                      </c:ext>
                    </c:extLst>
                    <c:numCache>
                      <c:formatCode>0.0</c:formatCode>
                      <c:ptCount val="11"/>
                      <c:pt idx="0">
                        <c:v>50.542635658914726</c:v>
                      </c:pt>
                      <c:pt idx="1">
                        <c:v>46.386835201526353</c:v>
                      </c:pt>
                      <c:pt idx="2">
                        <c:v>46.06045589692765</c:v>
                      </c:pt>
                      <c:pt idx="3">
                        <c:v>46.395911780527165</c:v>
                      </c:pt>
                      <c:pt idx="4">
                        <c:v>52.99465240641711</c:v>
                      </c:pt>
                      <c:pt idx="5">
                        <c:v>53.560042507970245</c:v>
                      </c:pt>
                      <c:pt idx="6">
                        <c:v>54.418155480444227</c:v>
                      </c:pt>
                      <c:pt idx="7">
                        <c:v>53.856845031271718</c:v>
                      </c:pt>
                      <c:pt idx="8">
                        <c:v>47.69883351007423</c:v>
                      </c:pt>
                      <c:pt idx="9">
                        <c:v>46.165478505076692</c:v>
                      </c:pt>
                      <c:pt idx="10">
                        <c:v>47.602387322494337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7-50BF-47B1-99C8-6B93D5DABAC4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(2)'!$A$5</c15:sqref>
                        </c15:formulaRef>
                      </c:ext>
                    </c:extLst>
                    <c:strCache>
                      <c:ptCount val="1"/>
                      <c:pt idx="0">
                        <c:v>bydlící v: CZ032 Plzeňský kraj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(2)'!$N$5:$X$5</c15:sqref>
                        </c15:formulaRef>
                      </c:ext>
                    </c:extLst>
                    <c:numCache>
                      <c:formatCode>0.0</c:formatCode>
                      <c:ptCount val="11"/>
                      <c:pt idx="0">
                        <c:v>62.551652892561982</c:v>
                      </c:pt>
                      <c:pt idx="1">
                        <c:v>58.851963746223568</c:v>
                      </c:pt>
                      <c:pt idx="2">
                        <c:v>59.483870967741936</c:v>
                      </c:pt>
                      <c:pt idx="3">
                        <c:v>60.50359712230216</c:v>
                      </c:pt>
                      <c:pt idx="4">
                        <c:v>68.10403832991102</c:v>
                      </c:pt>
                      <c:pt idx="5">
                        <c:v>68.901660280970631</c:v>
                      </c:pt>
                      <c:pt idx="6">
                        <c:v>69.429429429429433</c:v>
                      </c:pt>
                      <c:pt idx="7">
                        <c:v>67.481523592950538</c:v>
                      </c:pt>
                      <c:pt idx="8">
                        <c:v>60.914534567229175</c:v>
                      </c:pt>
                      <c:pt idx="9">
                        <c:v>62.655367231638415</c:v>
                      </c:pt>
                      <c:pt idx="10">
                        <c:v>63.400108283703304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50BF-47B1-99C8-6B93D5DABAC4}"/>
                  </c:ext>
                </c:extLst>
              </c15:ser>
            </c15:filteredLineSeries>
          </c:ext>
        </c:extLst>
      </c:lineChart>
      <c:catAx>
        <c:axId val="1122461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4672"/>
        <c:crosses val="autoZero"/>
        <c:auto val="1"/>
        <c:lblAlgn val="ctr"/>
        <c:lblOffset val="100"/>
        <c:tickMarkSkip val="4"/>
        <c:noMultiLvlLbl val="0"/>
      </c:catAx>
      <c:valAx>
        <c:axId val="1122464672"/>
        <c:scaling>
          <c:orientation val="minMax"/>
          <c:max val="10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/>
                  <a:t>počet zapsaných</a:t>
                </a:r>
                <a:r>
                  <a:rPr lang="cs-CZ" sz="1000" b="0" baseline="0"/>
                  <a:t> na 100 </a:t>
                </a:r>
                <a:r>
                  <a:rPr lang="cs-CZ"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přihlášených (%)</a:t>
                </a:r>
                <a:endParaRPr lang="cs-CZ" sz="1000" b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0511051587301588"/>
          <c:y val="9.3870784555959083E-2"/>
          <c:w val="0.29391111111111112"/>
          <c:h val="0.79452955800378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sz="14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zájmu o obory FST</a:t>
            </a:r>
          </a:p>
        </c:rich>
      </c:tx>
      <c:layout>
        <c:manualLayout>
          <c:xMode val="edge"/>
          <c:yMode val="edge"/>
          <c:x val="0.24076300490097163"/>
          <c:y val="1.9408051376626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9.5561023382885371E-2"/>
          <c:y val="0.10953117958729815"/>
          <c:w val="0.61749760569869594"/>
          <c:h val="0.72046048734686741"/>
        </c:manualLayout>
      </c:layout>
      <c:lineChart>
        <c:grouping val="standard"/>
        <c:varyColors val="0"/>
        <c:ser>
          <c:idx val="1"/>
          <c:order val="1"/>
          <c:tx>
            <c:strRef>
              <c:f>'[DataZCU.xlsx]Zájem (2)'!$A$29</c:f>
              <c:strCache>
                <c:ptCount val="1"/>
                <c:pt idx="0">
                  <c:v>uchazeči celkem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(2)'!$K$29:$X$29</c:f>
              <c:numCache>
                <c:formatCode>General</c:formatCode>
                <c:ptCount val="14"/>
                <c:pt idx="0">
                  <c:v>79.407806191117089</c:v>
                </c:pt>
                <c:pt idx="1">
                  <c:v>82.569974554707386</c:v>
                </c:pt>
                <c:pt idx="2">
                  <c:v>78.371810449574724</c:v>
                </c:pt>
                <c:pt idx="3">
                  <c:v>83.357664233576642</c:v>
                </c:pt>
                <c:pt idx="4">
                  <c:v>81.804511278195491</c:v>
                </c:pt>
                <c:pt idx="5">
                  <c:v>83.479789103690692</c:v>
                </c:pt>
                <c:pt idx="6">
                  <c:v>75.285171102661593</c:v>
                </c:pt>
                <c:pt idx="7">
                  <c:v>79.803921568627445</c:v>
                </c:pt>
                <c:pt idx="8">
                  <c:v>76.078431372549019</c:v>
                </c:pt>
                <c:pt idx="9">
                  <c:v>69.885433715220955</c:v>
                </c:pt>
                <c:pt idx="10">
                  <c:v>66.920152091254749</c:v>
                </c:pt>
                <c:pt idx="11">
                  <c:v>67.708333333333329</c:v>
                </c:pt>
                <c:pt idx="12">
                  <c:v>67.006109979633408</c:v>
                </c:pt>
                <c:pt idx="13">
                  <c:v>65.283842794759821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21-4FB5-97AA-89A1127802C6}"/>
            </c:ext>
          </c:extLst>
        </c:ser>
        <c:ser>
          <c:idx val="3"/>
          <c:order val="3"/>
          <c:tx>
            <c:strRef>
              <c:f>'[DataZCU.xlsx]Zájem (2)'!$A$31</c:f>
              <c:strCache>
                <c:ptCount val="1"/>
                <c:pt idx="0">
                  <c:v>uchazeči maturující v daném roce 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(2)'!$K$31:$X$31</c:f>
              <c:numCache>
                <c:formatCode>General</c:formatCode>
                <c:ptCount val="14"/>
                <c:pt idx="0">
                  <c:v>76.160990712074309</c:v>
                </c:pt>
                <c:pt idx="1">
                  <c:v>83.870967741935488</c:v>
                </c:pt>
                <c:pt idx="2">
                  <c:v>82.65306122448979</c:v>
                </c:pt>
                <c:pt idx="3">
                  <c:v>86.122448979591837</c:v>
                </c:pt>
                <c:pt idx="4">
                  <c:v>84.792626728110605</c:v>
                </c:pt>
                <c:pt idx="5">
                  <c:v>81.122448979591837</c:v>
                </c:pt>
                <c:pt idx="6">
                  <c:v>72.727272727272734</c:v>
                </c:pt>
                <c:pt idx="7">
                  <c:v>81.592039800995025</c:v>
                </c:pt>
                <c:pt idx="8">
                  <c:v>68.776371308016877</c:v>
                </c:pt>
                <c:pt idx="9">
                  <c:v>64.495114006514655</c:v>
                </c:pt>
                <c:pt idx="10">
                  <c:v>64.539007092198588</c:v>
                </c:pt>
                <c:pt idx="11">
                  <c:v>63.043478260869563</c:v>
                </c:pt>
                <c:pt idx="12">
                  <c:v>63.6</c:v>
                </c:pt>
                <c:pt idx="13">
                  <c:v>59.160305343511453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21-4FB5-97AA-89A1127802C6}"/>
            </c:ext>
          </c:extLst>
        </c:ser>
        <c:ser>
          <c:idx val="5"/>
          <c:order val="5"/>
          <c:tx>
            <c:strRef>
              <c:f>'[DataZCU.xlsx]Zájem (2)'!$A$33</c:f>
              <c:strCache>
                <c:ptCount val="1"/>
                <c:pt idx="0">
                  <c:v>uchazeči ze SŠ v Plzeňském kraji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(2)'!$K$33:$X$33</c:f>
              <c:numCache>
                <c:formatCode>General</c:formatCode>
                <c:ptCount val="14"/>
                <c:pt idx="0">
                  <c:v>81.094527363184085</c:v>
                </c:pt>
                <c:pt idx="1">
                  <c:v>87.596899224806208</c:v>
                </c:pt>
                <c:pt idx="2">
                  <c:v>85.925925925925924</c:v>
                </c:pt>
                <c:pt idx="3">
                  <c:v>86.524822695035468</c:v>
                </c:pt>
                <c:pt idx="4">
                  <c:v>85.815602836879435</c:v>
                </c:pt>
                <c:pt idx="5">
                  <c:v>78.571428571428569</c:v>
                </c:pt>
                <c:pt idx="6">
                  <c:v>85.294117647058826</c:v>
                </c:pt>
                <c:pt idx="7">
                  <c:v>82.407407407407405</c:v>
                </c:pt>
                <c:pt idx="8">
                  <c:v>73.282442748091597</c:v>
                </c:pt>
                <c:pt idx="9">
                  <c:v>68.794326241134755</c:v>
                </c:pt>
                <c:pt idx="10">
                  <c:v>71.074380165289256</c:v>
                </c:pt>
                <c:pt idx="11">
                  <c:v>75.193798449612402</c:v>
                </c:pt>
                <c:pt idx="12">
                  <c:v>78.571428571428569</c:v>
                </c:pt>
                <c:pt idx="13">
                  <c:v>66.141732283464563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21-4FB5-97AA-89A1127802C6}"/>
            </c:ext>
          </c:extLst>
        </c:ser>
        <c:ser>
          <c:idx val="6"/>
          <c:order val="6"/>
          <c:tx>
            <c:strRef>
              <c:f>'[DataZCU.xlsx]Zájem (2)'!$A$34</c:f>
              <c:strCache>
                <c:ptCount val="1"/>
                <c:pt idx="0">
                  <c:v>obory všeobecného vzdělání</c:v>
                </c:pt>
              </c:strCache>
            </c:strRef>
          </c:tx>
          <c:spPr>
            <a:ln w="22225" cap="rnd">
              <a:solidFill>
                <a:schemeClr val="accent1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(2)'!$K$34:$X$34</c:f>
              <c:numCache>
                <c:formatCode>General</c:formatCode>
                <c:ptCount val="14"/>
                <c:pt idx="0">
                  <c:v>51.724137931034484</c:v>
                </c:pt>
                <c:pt idx="1">
                  <c:v>85.18518518518519</c:v>
                </c:pt>
                <c:pt idx="2">
                  <c:v>69.696969696969703</c:v>
                </c:pt>
                <c:pt idx="3">
                  <c:v>68.518518518518519</c:v>
                </c:pt>
                <c:pt idx="4">
                  <c:v>79.6875</c:v>
                </c:pt>
                <c:pt idx="5">
                  <c:v>68.965517241379317</c:v>
                </c:pt>
                <c:pt idx="6">
                  <c:v>82.926829268292678</c:v>
                </c:pt>
                <c:pt idx="7">
                  <c:v>70.212765957446805</c:v>
                </c:pt>
                <c:pt idx="8">
                  <c:v>57.142857142857146</c:v>
                </c:pt>
                <c:pt idx="9">
                  <c:v>48.717948717948715</c:v>
                </c:pt>
                <c:pt idx="10">
                  <c:v>44.736842105263158</c:v>
                </c:pt>
                <c:pt idx="11">
                  <c:v>46.153846153846153</c:v>
                </c:pt>
                <c:pt idx="12">
                  <c:v>57.142857142857146</c:v>
                </c:pt>
                <c:pt idx="13">
                  <c:v>46.666666666666664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21-4FB5-97AA-89A1127802C6}"/>
            </c:ext>
          </c:extLst>
        </c:ser>
        <c:ser>
          <c:idx val="7"/>
          <c:order val="7"/>
          <c:tx>
            <c:strRef>
              <c:f>'[DataZCU.xlsx]Zájem (2)'!$A$35</c:f>
              <c:strCache>
                <c:ptCount val="1"/>
                <c:pt idx="0">
                  <c:v>odborné s maturitou i výučním listem</c:v>
                </c:pt>
              </c:strCache>
            </c:strRef>
          </c:tx>
          <c:spPr>
            <a:ln w="22225" cap="rnd">
              <a:solidFill>
                <a:schemeClr val="accent2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(2)'!$K$35:$X$35</c:f>
              <c:numCache>
                <c:formatCode>General</c:formatCode>
                <c:ptCount val="14"/>
                <c:pt idx="0">
                  <c:v>91.666666666666671</c:v>
                </c:pt>
                <c:pt idx="1">
                  <c:v>85.714285714285708</c:v>
                </c:pt>
                <c:pt idx="2">
                  <c:v>95.833333333333329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88.235294117647058</c:v>
                </c:pt>
                <c:pt idx="7">
                  <c:v>95.652173913043484</c:v>
                </c:pt>
                <c:pt idx="8">
                  <c:v>73.913043478260875</c:v>
                </c:pt>
                <c:pt idx="9">
                  <c:v>75.862068965517238</c:v>
                </c:pt>
                <c:pt idx="10">
                  <c:v>88</c:v>
                </c:pt>
                <c:pt idx="11">
                  <c:v>90.322580645161295</c:v>
                </c:pt>
                <c:pt idx="12">
                  <c:v>86.956521739130437</c:v>
                </c:pt>
                <c:pt idx="13">
                  <c:v>78.260869565217391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21-4FB5-97AA-89A1127802C6}"/>
            </c:ext>
          </c:extLst>
        </c:ser>
        <c:ser>
          <c:idx val="8"/>
          <c:order val="8"/>
          <c:tx>
            <c:strRef>
              <c:f>'[DataZCU.xlsx]Zájem (2)'!$A$36</c:f>
              <c:strCache>
                <c:ptCount val="1"/>
                <c:pt idx="0">
                  <c:v>odborné s maturitou bez VL</c:v>
                </c:pt>
              </c:strCache>
            </c:strRef>
          </c:tx>
          <c:spPr>
            <a:ln w="22225" cap="rnd">
              <a:solidFill>
                <a:schemeClr val="accent3">
                  <a:lumMod val="6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'[DataZCU.xlsx]Zájem (2)'!$K$1:$X$1</c:f>
              <c:numCache>
                <c:formatCode>General</c:formatCod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numCache>
            </c:numRef>
          </c:cat>
          <c:val>
            <c:numRef>
              <c:f>'[DataZCU.xlsx]Zájem (2)'!$K$36:$X$36</c:f>
              <c:numCache>
                <c:formatCode>General</c:formatCode>
                <c:ptCount val="14"/>
                <c:pt idx="0">
                  <c:v>83.035714285714292</c:v>
                </c:pt>
                <c:pt idx="1">
                  <c:v>88.372093023255815</c:v>
                </c:pt>
                <c:pt idx="2">
                  <c:v>89.743589743589737</c:v>
                </c:pt>
                <c:pt idx="3">
                  <c:v>97.101449275362313</c:v>
                </c:pt>
                <c:pt idx="4">
                  <c:v>89.552238805970148</c:v>
                </c:pt>
                <c:pt idx="5">
                  <c:v>86.36363636363636</c:v>
                </c:pt>
                <c:pt idx="6">
                  <c:v>86.36363636363636</c:v>
                </c:pt>
                <c:pt idx="7">
                  <c:v>89.189189189189193</c:v>
                </c:pt>
                <c:pt idx="8">
                  <c:v>80.555555555555557</c:v>
                </c:pt>
                <c:pt idx="9">
                  <c:v>76.712328767123282</c:v>
                </c:pt>
                <c:pt idx="10">
                  <c:v>81.034482758620683</c:v>
                </c:pt>
                <c:pt idx="11">
                  <c:v>79.166666666666671</c:v>
                </c:pt>
                <c:pt idx="12">
                  <c:v>82.352941176470594</c:v>
                </c:pt>
                <c:pt idx="13">
                  <c:v>70.270270270270274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C21-4FB5-97AA-89A112780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2461072"/>
        <c:axId val="112246467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'[DataZCU.xlsx]Zájem (2)'!$A$1</c15:sqref>
                        </c15:formulaRef>
                      </c:ext>
                    </c:extLst>
                    <c:strCache>
                      <c:ptCount val="1"/>
                      <c:pt idx="0">
                        <c:v>ZČU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'[DataZCU.xlsx]Zájem (2)'!$K$1:$X$1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'[DataZCU.xlsx]Zájem (2)'!$N$1:$X$1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C21-4FB5-97AA-89A1127802C6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(2)'!$A$3</c15:sqref>
                        </c15:formulaRef>
                      </c:ext>
                    </c:extLst>
                    <c:strCache>
                      <c:ptCount val="1"/>
                      <c:pt idx="0">
                        <c:v>uchazeči poprvé se hlásící, bez rozdílu pohlaví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(2)'!$N$3:$X$3</c15:sqref>
                        </c15:formulaRef>
                      </c:ext>
                    </c:extLst>
                    <c:numCache>
                      <c:formatCode>0.0</c:formatCode>
                      <c:ptCount val="11"/>
                      <c:pt idx="0">
                        <c:v>50.542635658914726</c:v>
                      </c:pt>
                      <c:pt idx="1">
                        <c:v>46.386835201526353</c:v>
                      </c:pt>
                      <c:pt idx="2">
                        <c:v>46.06045589692765</c:v>
                      </c:pt>
                      <c:pt idx="3">
                        <c:v>46.395911780527165</c:v>
                      </c:pt>
                      <c:pt idx="4">
                        <c:v>52.99465240641711</c:v>
                      </c:pt>
                      <c:pt idx="5">
                        <c:v>53.560042507970245</c:v>
                      </c:pt>
                      <c:pt idx="6">
                        <c:v>54.418155480444227</c:v>
                      </c:pt>
                      <c:pt idx="7">
                        <c:v>53.856845031271718</c:v>
                      </c:pt>
                      <c:pt idx="8">
                        <c:v>47.69883351007423</c:v>
                      </c:pt>
                      <c:pt idx="9">
                        <c:v>46.165478505076692</c:v>
                      </c:pt>
                      <c:pt idx="10">
                        <c:v>47.602387322494337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7-BC21-4FB5-97AA-89A1127802C6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(2)'!$A$5</c15:sqref>
                        </c15:formulaRef>
                      </c:ext>
                    </c:extLst>
                    <c:strCache>
                      <c:ptCount val="1"/>
                      <c:pt idx="0">
                        <c:v>bydlící v: CZ032 Plzeňský kraj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(2)'!$K$1:$X$1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'[DataZCU.xlsx]Zájem (2)'!$N$5:$X$5</c15:sqref>
                        </c15:formulaRef>
                      </c:ext>
                    </c:extLst>
                    <c:numCache>
                      <c:formatCode>0.0</c:formatCode>
                      <c:ptCount val="11"/>
                      <c:pt idx="0">
                        <c:v>62.551652892561982</c:v>
                      </c:pt>
                      <c:pt idx="1">
                        <c:v>58.851963746223568</c:v>
                      </c:pt>
                      <c:pt idx="2">
                        <c:v>59.483870967741936</c:v>
                      </c:pt>
                      <c:pt idx="3">
                        <c:v>60.50359712230216</c:v>
                      </c:pt>
                      <c:pt idx="4">
                        <c:v>68.10403832991102</c:v>
                      </c:pt>
                      <c:pt idx="5">
                        <c:v>68.901660280970631</c:v>
                      </c:pt>
                      <c:pt idx="6">
                        <c:v>69.429429429429433</c:v>
                      </c:pt>
                      <c:pt idx="7">
                        <c:v>67.481523592950538</c:v>
                      </c:pt>
                      <c:pt idx="8">
                        <c:v>60.914534567229175</c:v>
                      </c:pt>
                      <c:pt idx="9">
                        <c:v>62.655367231638415</c:v>
                      </c:pt>
                      <c:pt idx="10">
                        <c:v>63.400108283703304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BC21-4FB5-97AA-89A1127802C6}"/>
                  </c:ext>
                </c:extLst>
              </c15:ser>
            </c15:filteredLineSeries>
          </c:ext>
        </c:extLst>
      </c:lineChart>
      <c:catAx>
        <c:axId val="1122461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4672"/>
        <c:crosses val="autoZero"/>
        <c:auto val="1"/>
        <c:lblAlgn val="ctr"/>
        <c:lblOffset val="100"/>
        <c:tickMarkSkip val="4"/>
        <c:noMultiLvlLbl val="0"/>
      </c:catAx>
      <c:valAx>
        <c:axId val="1122464672"/>
        <c:scaling>
          <c:orientation val="minMax"/>
          <c:max val="10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cs-CZ" sz="1000" b="0" i="0" u="none" strike="noStrike" kern="1200" baseline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počet zapsaných na 100 přihlášených(%)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112246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553506698187552"/>
          <c:y val="0.10551561538193517"/>
          <c:w val="0.28348660362490152"/>
          <c:h val="0.79452955800378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2">
          <a:lumMod val="90000"/>
        </a:schemeClr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0.18527</cdr:x>
      <cdr:y>0.96011</cdr:y>
    </cdr:from>
    <cdr:to>
      <cdr:x>1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98943E4C-1D70-9CFF-2ACD-814A50EE6512}"/>
            </a:ext>
          </a:extLst>
        </cdr:cNvPr>
        <cdr:cNvSpPr txBox="1"/>
      </cdr:nvSpPr>
      <cdr:spPr>
        <a:xfrm xmlns:a="http://schemas.openxmlformats.org/drawingml/2006/main">
          <a:off x="814389" y="3209925"/>
          <a:ext cx="3581399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cs-CZ" sz="800">
              <a:latin typeface="Arial" pitchFamily="34" charset="0"/>
              <a:cs typeface="Arial" pitchFamily="34" charset="0"/>
            </a:rPr>
            <a:t>Zdroj dat: OŠMS KÚ Plzeňského kraje, </a:t>
          </a:r>
          <a:r>
            <a:rPr lang="cs-CZ" sz="800">
              <a:latin typeface="Arial" pitchFamily="34" charset="0"/>
              <a:ea typeface="+mn-ea"/>
              <a:cs typeface="Arial" pitchFamily="34" charset="0"/>
            </a:rPr>
            <a:t>ČSÚ </a:t>
          </a:r>
          <a:r>
            <a:rPr lang="cs-CZ" sz="800">
              <a:latin typeface="Arial" pitchFamily="34" charset="0"/>
              <a:cs typeface="Arial" pitchFamily="34" charset="0"/>
            </a:rPr>
            <a:t>a výpočty RRA Plzeňského</a:t>
          </a:r>
          <a:r>
            <a:rPr lang="cs-CZ" sz="800" baseline="0">
              <a:latin typeface="Arial" pitchFamily="34" charset="0"/>
              <a:cs typeface="Arial" pitchFamily="34" charset="0"/>
            </a:rPr>
            <a:t> kraje</a:t>
          </a:r>
          <a:endParaRPr lang="cs-CZ" sz="80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0.75641</cdr:x>
      <cdr:y>0.89582</cdr:y>
    </cdr:from>
    <cdr:to>
      <cdr:x>1</cdr:x>
      <cdr:y>0.99302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3843263" y="3107114"/>
          <a:ext cx="1237687" cy="337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b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r"/>
          <a:r>
            <a:rPr lang="cs-CZ" sz="800" dirty="0">
              <a:latin typeface="Arial" pitchFamily="34" charset="0"/>
              <a:cs typeface="Arial" pitchFamily="34" charset="0"/>
            </a:rPr>
            <a:t>Zdroj dat: OŠMS KÚ Plzeňského</a:t>
          </a:r>
          <a:r>
            <a:rPr lang="cs-CZ" sz="800" baseline="0" dirty="0">
              <a:latin typeface="Arial" pitchFamily="34" charset="0"/>
              <a:cs typeface="Arial" pitchFamily="34" charset="0"/>
            </a:rPr>
            <a:t> kraje</a:t>
          </a:r>
          <a:endParaRPr lang="cs-CZ" sz="8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0.59122</cdr:x>
      <cdr:y>0.93398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7F998837-4ED8-15AD-0624-79DB6DF9525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680555" y="3018544"/>
          <a:ext cx="1853345" cy="213378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0.57809</cdr:x>
      <cdr:y>0.93398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0867E645-434F-1FCF-CB1E-4E0498F583B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539436" y="3018544"/>
          <a:ext cx="1853345" cy="213378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0.643</cdr:x>
      <cdr:y>0.895</cdr:y>
    </cdr:from>
    <cdr:to>
      <cdr:x>0.64324</cdr:x>
      <cdr:y>0.895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2137645" y="2381250"/>
          <a:ext cx="1215155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cs-CZ" sz="700">
              <a:latin typeface="Arial" pitchFamily="34" charset="0"/>
              <a:cs typeface="Arial" pitchFamily="34" charset="0"/>
            </a:rPr>
            <a:t>Zdroj dat: data OŠMS KÚ Plzeňského kraje</a:t>
          </a:r>
        </a:p>
      </cdr:txBody>
    </cdr:sp>
  </cdr:relSizeAnchor>
  <cdr:relSizeAnchor xmlns:cdr="http://schemas.openxmlformats.org/drawingml/2006/chartDrawing">
    <cdr:from>
      <cdr:x>0.70028</cdr:x>
      <cdr:y>0.93275</cdr:y>
    </cdr:from>
    <cdr:to>
      <cdr:x>0.99657</cdr:x>
      <cdr:y>0.99366</cdr:y>
    </cdr:to>
    <cdr:sp macro="" textlink="">
      <cdr:nvSpPr>
        <cdr:cNvPr id="3" name="TextovéPole 1"/>
        <cdr:cNvSpPr txBox="1"/>
      </cdr:nvSpPr>
      <cdr:spPr>
        <a:xfrm xmlns:a="http://schemas.openxmlformats.org/drawingml/2006/main">
          <a:off x="4028781" y="3038475"/>
          <a:ext cx="1704586" cy="1984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>
            <a:lnSpc>
              <a:spcPts val="700"/>
            </a:lnSpc>
          </a:pPr>
          <a:r>
            <a:rPr lang="cs-CZ" sz="700">
              <a:latin typeface="Arial" pitchFamily="34" charset="0"/>
              <a:cs typeface="Arial" pitchFamily="34" charset="0"/>
            </a:rPr>
            <a:t>Zdroj dat:ČSÚ, OŠMS</a:t>
          </a:r>
          <a:r>
            <a:rPr lang="cs-CZ" sz="700" baseline="0">
              <a:latin typeface="Arial" pitchFamily="34" charset="0"/>
              <a:cs typeface="Arial" pitchFamily="34" charset="0"/>
            </a:rPr>
            <a:t> KÚ Plzeňského kraje</a:t>
          </a:r>
        </a:p>
        <a:p xmlns:a="http://schemas.openxmlformats.org/drawingml/2006/main">
          <a:endParaRPr lang="cs-CZ" sz="70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0.8324</cdr:x>
      <cdr:y>0.763</cdr:y>
    </cdr:from>
    <cdr:to>
      <cdr:x>1</cdr:x>
      <cdr:y>0.86457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C87A5B17-79A9-B75E-A587-66B04792C82C}"/>
            </a:ext>
          </a:extLst>
        </cdr:cNvPr>
        <cdr:cNvSpPr txBox="1"/>
      </cdr:nvSpPr>
      <cdr:spPr>
        <a:xfrm xmlns:a="http://schemas.openxmlformats.org/drawingml/2006/main">
          <a:off x="4257676" y="3005138"/>
          <a:ext cx="8572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Zdroj dat: MŠMT - </a:t>
          </a:r>
        </a:p>
        <a:p xmlns:a="http://schemas.openxmlformats.org/drawingml/2006/main">
          <a:r>
            <a:rPr lang="cs-CZ" sz="700">
              <a:latin typeface="Arial" panose="020B0604020202020204" pitchFamily="34" charset="0"/>
              <a:cs typeface="Arial" panose="020B0604020202020204" pitchFamily="34" charset="0"/>
            </a:rPr>
            <a:t>statistika VŠ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212E1-50B2-E548-9C90-C15FBB5C0C8F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30A6D-7B31-9149-9FA5-BC459EF7FF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97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30A6D-7B31-9149-9FA5-BC459EF7FFC3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295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83C52E-F0DE-6E12-E4AA-EF20E6D1B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47BABD1-413A-1266-514F-546704AF6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1F5BE3-6F55-DC47-9F2D-FC5E3DED2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F3C86D-B03E-AB25-BCE9-80473BFD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60A6E0-6633-0E09-7839-EB6806D3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612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699BD3-5070-5AD1-1C25-98E7EE80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4741FE-B7E5-550C-4AC1-9A932702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3CA807-1ED1-A015-59B4-8B51561BE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1CDF8E-11B6-CA63-82BF-A36C20DE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040BA2-F864-7B57-E803-60D14A25A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36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9B2891-B074-CF85-A98C-0F0B3363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A965C48-322A-6EA1-1DEB-C6D7F58BA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3D81DA-2EEE-92D4-D509-5F8425F0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9301276-8EA6-BF0B-AE98-C59378DCE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70E2B9-A93F-60F8-77DC-B2FDF603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310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CF6E3A-C988-092B-9E2A-D180F998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ADB9FA-DDC3-EEC0-67C0-92603D3FA8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6911CF1-A7B4-79F2-C469-7D5E5B225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DF715B1-4ADA-CDD8-4B7E-13FB483B5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72FFDAD-0069-3B90-8A9C-1FB0DAE98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411D447-33B9-16CA-6D8C-E04C2581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5522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44B6E8-76F6-D153-AA36-5ECE87F94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A4F9059-6123-20A2-2289-704FB648F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D1B6496-9470-1650-ED93-AAFCA9D4D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267DDC2-9CAD-7358-27DE-DEF8FFD86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E66D5B4-7D70-A049-6F43-4E4C1B6F91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B9DEA02-B851-DC0F-E51E-188810503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3FBB825-097E-7AFD-A569-7FB5FC90A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F1F512C-65E7-6E97-0AD7-64187B20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619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988170-5B5F-FDD2-9A3F-104673905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7A1B602-B5DB-68E9-A235-426F8D3BE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1891283-A5D1-D8B1-1B9B-32254286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FB49BA4-6967-D387-83C4-F209821E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821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D4813C7-FC99-15E1-BE43-1681D4C29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5639864-58F3-12F0-7637-D44E56BD6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05C8FA5-781C-8418-1C7C-F4B86CA4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554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81946-2824-AF3D-4EFD-491D9CCE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57B7FB-D0E3-8F84-6F0C-B138DEACC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EE4515-9B8F-FBF3-91C3-737BAD146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3D3D393-2032-BA33-B6B4-1F20505E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C5780AE-EB4E-C45E-03CD-E2DD4D2DF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A95C08E-2F0A-4859-9234-CE529ADF3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933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8A2456-0469-1987-2CBF-6D8792966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5A3D404-649D-5A6F-9C4C-71438CF9E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1E43D8B-4302-276A-8EE3-62FE474C4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E97B812-C8F8-3D56-63EA-941D11F8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B66346-82BA-F15C-0729-B938B698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50B735-2172-C331-E59D-70E87205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104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9972EB-684F-7C6B-46F8-1DEDE79E8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FF77C9A-C35A-5B49-13A8-E656C9CA4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3439AC-D14E-BD00-1150-CCAFCEFD6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A242CC-5186-2D1E-E05D-7F4DF548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D0310F-726E-7C35-2893-830FEE1B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522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9DF7BEC-2A93-51A5-8921-249B1222D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AB019DD-ADA7-025D-E74A-4D2372C9B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6B933F-A9EE-6F87-7824-811F748F8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B5D258-4B8B-5F6D-2A2D-8146A4C7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F6866B-0103-CAD7-1857-1A8592B7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8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9D77C5-BECE-2D3F-3397-D4FB7570E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4D1875-3059-9B6B-30E4-A0D22DFE8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74FC53-2F2C-0AAD-6422-AF9BCEBAF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1F392-09CA-E34D-BD77-AAA961F24889}" type="datetimeFigureOut">
              <a:rPr lang="cs-CZ" smtClean="0"/>
              <a:t>27.03.2024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64531A-D4FA-C2D0-6000-E28F5C5CE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A3128A-EB36-CF91-F52E-E7CBEEC3B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F798-38E9-1546-80D7-4D724EC5DB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575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lajsova@rra-pk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6F065CB2-E2A7-86BF-858F-B18658512DA5}"/>
              </a:ext>
            </a:extLst>
          </p:cNvPr>
          <p:cNvSpPr/>
          <p:nvPr/>
        </p:nvSpPr>
        <p:spPr>
          <a:xfrm>
            <a:off x="0" y="0"/>
            <a:ext cx="12192000" cy="6155051"/>
          </a:xfrm>
          <a:prstGeom prst="rect">
            <a:avLst/>
          </a:prstGeom>
          <a:solidFill>
            <a:srgbClr val="005A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CD4B29C-CC1F-BB6C-E2E2-8342391C2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Asap"/>
              </a:rPr>
              <a:t>Absolventi SŠ pro technické vzdělávání na VŠ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2F42049-2AC8-CD58-316B-E8064B7D7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6250"/>
            <a:ext cx="9144000" cy="9715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chemeClr val="bg1"/>
                </a:solidFill>
                <a:latin typeface="Asap"/>
              </a:rPr>
              <a:t>28.3.2024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B45257-9B97-8FB8-347B-B4F289CA8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05" y="-4220"/>
            <a:ext cx="1655762" cy="165576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51568CF-CF10-4DA7-4228-6B7A2E0CE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9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4B29C-CC1F-BB6C-E2E2-8342391C2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žáků SŠ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9550E3F-12CD-E269-9C42-7929E2042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sp>
        <p:nvSpPr>
          <p:cNvPr id="6" name="Podnadpis 5">
            <a:extLst>
              <a:ext uri="{FF2B5EF4-FFF2-40B4-BE49-F238E27FC236}">
                <a16:creationId xmlns:a16="http://schemas.microsoft.com/office/drawing/2014/main" id="{F87EDACF-309E-7C2D-A77D-109E411D76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97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14225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žáků SŠ - celkem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B75D99-11A5-3FA1-1FEF-7908F6D17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282573"/>
            <a:ext cx="5410201" cy="919989"/>
          </a:xfrm>
        </p:spPr>
        <p:txBody>
          <a:bodyPr>
            <a:normAutofit fontScale="92500"/>
          </a:bodyPr>
          <a:lstStyle/>
          <a:p>
            <a:r>
              <a:rPr lang="cs-CZ" dirty="0">
                <a:latin typeface="Asap"/>
              </a:rPr>
              <a:t>Zvyšující se podíl žáků odborných maturitních oborů na úkor gymnázií 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3920" y="14225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5533EDA7-6236-69A6-FB5E-C8A9452918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593614"/>
              </p:ext>
            </p:extLst>
          </p:nvPr>
        </p:nvGraphicFramePr>
        <p:xfrm>
          <a:off x="6369267" y="2284920"/>
          <a:ext cx="4984533" cy="393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66471"/>
              </p:ext>
            </p:extLst>
          </p:nvPr>
        </p:nvGraphicFramePr>
        <p:xfrm>
          <a:off x="295275" y="2284920"/>
          <a:ext cx="5800725" cy="393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DF53C363-A037-2F8F-ED1F-A836735CFE40}"/>
              </a:ext>
            </a:extLst>
          </p:cNvPr>
          <p:cNvSpPr txBox="1">
            <a:spLocks/>
          </p:cNvSpPr>
          <p:nvPr/>
        </p:nvSpPr>
        <p:spPr>
          <a:xfrm>
            <a:off x="6248401" y="1339788"/>
            <a:ext cx="5410201" cy="100672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latin typeface="Asap"/>
              </a:rPr>
              <a:t>Kulminace počtu žáků SŠ ve školním roce 2026/27</a:t>
            </a:r>
          </a:p>
          <a:p>
            <a:r>
              <a:rPr lang="cs-CZ" dirty="0">
                <a:latin typeface="Asap"/>
              </a:rPr>
              <a:t>Do prognózy jsou započteni potenciální žáci z Ukrajiny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097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-9592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žáků SŠ – skupiny oborů 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10859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C8731833-658A-47A4-8223-7E1F34D7D0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238236"/>
              </p:ext>
            </p:extLst>
          </p:nvPr>
        </p:nvGraphicFramePr>
        <p:xfrm>
          <a:off x="761999" y="2409825"/>
          <a:ext cx="4645695" cy="353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B2EBAE23-4550-4233-8F5F-C738545E94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624618"/>
              </p:ext>
            </p:extLst>
          </p:nvPr>
        </p:nvGraphicFramePr>
        <p:xfrm>
          <a:off x="6010276" y="2409825"/>
          <a:ext cx="4478506" cy="353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843057EE-D1C5-CD07-E2A4-D08AAFE7C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1315971"/>
            <a:ext cx="5181601" cy="919989"/>
          </a:xfrm>
        </p:spPr>
        <p:txBody>
          <a:bodyPr>
            <a:normAutofit fontScale="92500"/>
          </a:bodyPr>
          <a:lstStyle/>
          <a:p>
            <a:r>
              <a:rPr lang="cs-CZ" dirty="0">
                <a:latin typeface="Asap"/>
              </a:rPr>
              <a:t>Počet žáků technických oborů         s maturitou vyšší než v roce 2006</a:t>
            </a:r>
            <a:endParaRPr lang="cs-CZ" dirty="0"/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6A34F458-CB83-E6C6-E433-7982398B5873}"/>
              </a:ext>
            </a:extLst>
          </p:cNvPr>
          <p:cNvSpPr txBox="1">
            <a:spLocks/>
          </p:cNvSpPr>
          <p:nvPr/>
        </p:nvSpPr>
        <p:spPr>
          <a:xfrm>
            <a:off x="5762625" y="1348869"/>
            <a:ext cx="5181601" cy="10405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>
                <a:latin typeface="Asap"/>
              </a:rPr>
              <a:t>Pokles žáků v důsledku demografie a zavedením státní maturity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054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42" y="0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žáků SŠ - technické obory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29909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D31CE494-DE53-2BF6-0366-3380AF8B4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473566"/>
              </p:ext>
            </p:extLst>
          </p:nvPr>
        </p:nvGraphicFramePr>
        <p:xfrm>
          <a:off x="671952" y="2018764"/>
          <a:ext cx="10515592" cy="3276085"/>
        </p:xfrm>
        <a:graphic>
          <a:graphicData uri="http://schemas.openxmlformats.org/drawingml/2006/table">
            <a:tbl>
              <a:tblPr/>
              <a:tblGrid>
                <a:gridCol w="1480706">
                  <a:extLst>
                    <a:ext uri="{9D8B030D-6E8A-4147-A177-3AD203B41FA5}">
                      <a16:colId xmlns:a16="http://schemas.microsoft.com/office/drawing/2014/main" val="208430616"/>
                    </a:ext>
                  </a:extLst>
                </a:gridCol>
                <a:gridCol w="2492799">
                  <a:extLst>
                    <a:ext uri="{9D8B030D-6E8A-4147-A177-3AD203B41FA5}">
                      <a16:colId xmlns:a16="http://schemas.microsoft.com/office/drawing/2014/main" val="3460394849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1167853137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4214164481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1578878045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1762533505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3481074342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897528713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217056823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2619069640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2973795744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1919797993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4225366264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1885724706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1991434243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2533072198"/>
                    </a:ext>
                  </a:extLst>
                </a:gridCol>
                <a:gridCol w="383159">
                  <a:extLst>
                    <a:ext uri="{9D8B030D-6E8A-4147-A177-3AD203B41FA5}">
                      <a16:colId xmlns:a16="http://schemas.microsoft.com/office/drawing/2014/main" val="3758653398"/>
                    </a:ext>
                  </a:extLst>
                </a:gridCol>
                <a:gridCol w="397351">
                  <a:extLst>
                    <a:ext uri="{9D8B030D-6E8A-4147-A177-3AD203B41FA5}">
                      <a16:colId xmlns:a16="http://schemas.microsoft.com/office/drawing/2014/main" val="1292008894"/>
                    </a:ext>
                  </a:extLst>
                </a:gridCol>
                <a:gridCol w="397351">
                  <a:extLst>
                    <a:ext uri="{9D8B030D-6E8A-4147-A177-3AD203B41FA5}">
                      <a16:colId xmlns:a16="http://schemas.microsoft.com/office/drawing/2014/main" val="694289450"/>
                    </a:ext>
                  </a:extLst>
                </a:gridCol>
              </a:tblGrid>
              <a:tr h="25816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Vývoj počtů žáků podle stupňů a skupin vzdělání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3616675"/>
                  </a:ext>
                </a:extLst>
              </a:tr>
              <a:tr h="43480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Stupeň vzdělání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Skupina oborů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IN23/09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IN23/22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881809"/>
                  </a:ext>
                </a:extLst>
              </a:tr>
              <a:tr h="2174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Úplné střední odborné vzdělání s výcvikem a maturitou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Strojírenství a hutnictví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4E6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0EB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3DF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4D9B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BC8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0C4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5C68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1DEB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DF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6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8C7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938340"/>
                  </a:ext>
                </a:extLst>
              </a:tr>
              <a:tr h="21740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Elektrotechnika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2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5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3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D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6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2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8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F6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770206"/>
                  </a:ext>
                </a:extLst>
              </a:tr>
              <a:tr h="21740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Speciální a interdisciplinární obory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4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BB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C8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8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2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7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C1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748659"/>
                  </a:ext>
                </a:extLst>
              </a:tr>
              <a:tr h="2174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Úplné střední odborné vzdělání s maturitou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Strojírenství a hutnictví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0D7B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3EC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3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8EE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E5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4E6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3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CB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258630"/>
                  </a:ext>
                </a:extLst>
              </a:tr>
              <a:tr h="21740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Elektrotechnika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C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8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6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8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D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0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EE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685128"/>
                  </a:ext>
                </a:extLst>
              </a:tr>
              <a:tr h="21740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18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59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7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3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E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45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2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9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274017"/>
                  </a:ext>
                </a:extLst>
              </a:tr>
              <a:tr h="2174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Nástavby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Strojírenství a hutnictví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C6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ED6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3E5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F3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5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7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FC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236271"/>
                  </a:ext>
                </a:extLst>
              </a:tr>
              <a:tr h="21740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Elektrotechnika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0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C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E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7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84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7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119597"/>
                  </a:ext>
                </a:extLst>
              </a:tr>
              <a:tr h="217404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Strojírenství a hutnictví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FD0A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E0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F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E5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E0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1DEB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6E0C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7ED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4F3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8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0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E1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A9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411949"/>
                  </a:ext>
                </a:extLst>
              </a:tr>
              <a:tr h="2309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Elektrotechnika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7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8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D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1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C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290111"/>
                  </a:ext>
                </a:extLst>
              </a:tr>
              <a:tr h="217404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Zdroj dat: OŠMS KÚ Plzeňského kraje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361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95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4B29C-CC1F-BB6C-E2E2-8342391C2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absolventů SŠ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9550E3F-12CD-E269-9C42-7929E2042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sp>
        <p:nvSpPr>
          <p:cNvPr id="6" name="Podnadpis 5">
            <a:extLst>
              <a:ext uri="{FF2B5EF4-FFF2-40B4-BE49-F238E27FC236}">
                <a16:creationId xmlns:a16="http://schemas.microsoft.com/office/drawing/2014/main" id="{FDAA91B6-51E0-9060-9959-6ABFC3F1FA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8454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42" y="0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absolventů SŠ - celkem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20384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F2D74B7A-D4A7-4A21-815C-CC7BFE95EF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8053838"/>
              </p:ext>
            </p:extLst>
          </p:nvPr>
        </p:nvGraphicFramePr>
        <p:xfrm>
          <a:off x="4933950" y="1209675"/>
          <a:ext cx="6886575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DFCF2807-F552-4B5F-C86C-B3F66809C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575051"/>
            <a:ext cx="4238626" cy="2987549"/>
          </a:xfrm>
        </p:spPr>
        <p:txBody>
          <a:bodyPr>
            <a:normAutofit/>
          </a:bodyPr>
          <a:lstStyle/>
          <a:p>
            <a:r>
              <a:rPr lang="cs-CZ" sz="2600" dirty="0">
                <a:latin typeface="Asap"/>
              </a:rPr>
              <a:t>Vliv distanční výuky na dokončování studia v letech 2021-2023</a:t>
            </a:r>
          </a:p>
          <a:p>
            <a:r>
              <a:rPr lang="cs-CZ" sz="2600" dirty="0">
                <a:latin typeface="Asap"/>
              </a:rPr>
              <a:t>Počet 19letých v roce 2022 ovlivněn příchodem uprchlíků z Ukrajiny</a:t>
            </a:r>
          </a:p>
          <a:p>
            <a:endParaRPr lang="cs-CZ" sz="2600" dirty="0">
              <a:latin typeface="Asap"/>
            </a:endParaRPr>
          </a:p>
        </p:txBody>
      </p:sp>
    </p:spTree>
    <p:extLst>
      <p:ext uri="{BB962C8B-B14F-4D97-AF65-F5344CB8AC3E}">
        <p14:creationId xmlns:p14="http://schemas.microsoft.com/office/powerpoint/2010/main" val="810957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72" y="-16272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absolventů SŠ – skupiny oborů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29909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FB2C5A08-392D-4D81-9622-AE8A3F8F1E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9748515"/>
              </p:ext>
            </p:extLst>
          </p:nvPr>
        </p:nvGraphicFramePr>
        <p:xfrm>
          <a:off x="595072" y="2453482"/>
          <a:ext cx="5469178" cy="352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90C178E8-EFE6-4F45-BFE5-89F40B2EC7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578446"/>
              </p:ext>
            </p:extLst>
          </p:nvPr>
        </p:nvGraphicFramePr>
        <p:xfrm>
          <a:off x="6096000" y="2453482"/>
          <a:ext cx="4843222" cy="352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F5FAF93F-9959-6853-492D-A1E52A9C5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42" y="1690688"/>
            <a:ext cx="10515600" cy="762794"/>
          </a:xfrm>
        </p:spPr>
        <p:txBody>
          <a:bodyPr>
            <a:normAutofit/>
          </a:bodyPr>
          <a:lstStyle/>
          <a:p>
            <a:r>
              <a:rPr lang="cs-CZ" dirty="0">
                <a:latin typeface="Asap"/>
              </a:rPr>
              <a:t>Pokles počtu absolventů v roce 2023 u technických oborů </a:t>
            </a:r>
          </a:p>
          <a:p>
            <a:endParaRPr lang="cs-CZ" dirty="0">
              <a:latin typeface="Asap"/>
            </a:endParaRPr>
          </a:p>
        </p:txBody>
      </p:sp>
    </p:spTree>
    <p:extLst>
      <p:ext uri="{BB962C8B-B14F-4D97-AF65-F5344CB8AC3E}">
        <p14:creationId xmlns:p14="http://schemas.microsoft.com/office/powerpoint/2010/main" val="3273211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397" y="0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Počet absolventů SŠ – technické obory 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39434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0F00B358-0FCD-83CC-F9C7-B353759D0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387938"/>
              </p:ext>
            </p:extLst>
          </p:nvPr>
        </p:nvGraphicFramePr>
        <p:xfrm>
          <a:off x="589394" y="1404431"/>
          <a:ext cx="10726304" cy="4490167"/>
        </p:xfrm>
        <a:graphic>
          <a:graphicData uri="http://schemas.openxmlformats.org/drawingml/2006/table">
            <a:tbl>
              <a:tblPr/>
              <a:tblGrid>
                <a:gridCol w="808262">
                  <a:extLst>
                    <a:ext uri="{9D8B030D-6E8A-4147-A177-3AD203B41FA5}">
                      <a16:colId xmlns:a16="http://schemas.microsoft.com/office/drawing/2014/main" val="2287982566"/>
                    </a:ext>
                  </a:extLst>
                </a:gridCol>
                <a:gridCol w="1704926">
                  <a:extLst>
                    <a:ext uri="{9D8B030D-6E8A-4147-A177-3AD203B41FA5}">
                      <a16:colId xmlns:a16="http://schemas.microsoft.com/office/drawing/2014/main" val="2400535857"/>
                    </a:ext>
                  </a:extLst>
                </a:gridCol>
                <a:gridCol w="370454">
                  <a:extLst>
                    <a:ext uri="{9D8B030D-6E8A-4147-A177-3AD203B41FA5}">
                      <a16:colId xmlns:a16="http://schemas.microsoft.com/office/drawing/2014/main" val="3442931489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1798150509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348508204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116264676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3092039114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3096419317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854878237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450466315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821872933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1947405723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2108148672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3613803431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2444348886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4123049142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3045816548"/>
                    </a:ext>
                  </a:extLst>
                </a:gridCol>
                <a:gridCol w="442018">
                  <a:extLst>
                    <a:ext uri="{9D8B030D-6E8A-4147-A177-3AD203B41FA5}">
                      <a16:colId xmlns:a16="http://schemas.microsoft.com/office/drawing/2014/main" val="837045763"/>
                    </a:ext>
                  </a:extLst>
                </a:gridCol>
                <a:gridCol w="606196">
                  <a:extLst>
                    <a:ext uri="{9D8B030D-6E8A-4147-A177-3AD203B41FA5}">
                      <a16:colId xmlns:a16="http://schemas.microsoft.com/office/drawing/2014/main" val="581121926"/>
                    </a:ext>
                  </a:extLst>
                </a:gridCol>
                <a:gridCol w="606196">
                  <a:extLst>
                    <a:ext uri="{9D8B030D-6E8A-4147-A177-3AD203B41FA5}">
                      <a16:colId xmlns:a16="http://schemas.microsoft.com/office/drawing/2014/main" val="818715083"/>
                    </a:ext>
                  </a:extLst>
                </a:gridCol>
              </a:tblGrid>
              <a:tr h="250230">
                <a:tc gridSpan="20">
                  <a:txBody>
                    <a:bodyPr/>
                    <a:lstStyle/>
                    <a:p>
                      <a:pPr algn="l" fontAlgn="b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absolventů podle stupně vzdělání a oborů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46039"/>
                  </a:ext>
                </a:extLst>
              </a:tr>
              <a:tr h="41704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Kód oboru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Název oboru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Stu-peň vzdělání</a:t>
                      </a:r>
                    </a:p>
                  </a:txBody>
                  <a:tcPr marL="9525" marR="9525" marT="9525" marB="0" vert="vert27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Rok dokončení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Index změny počtu absolventů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05217"/>
                  </a:ext>
                </a:extLst>
              </a:tr>
              <a:tr h="22242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IN23/07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IN23/22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605361"/>
                  </a:ext>
                </a:extLst>
              </a:tr>
              <a:tr h="23632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79-41-K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Gymnázium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4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340539"/>
                  </a:ext>
                </a:extLst>
              </a:tr>
              <a:tr h="348094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23-44-L/01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Mechanik strojů a zařízení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6D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9E8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6D3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F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8E1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8E1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8E1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7DA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601987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23-45-L/01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Mechanik seřizovač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9E8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C6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D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2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0F1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ADB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A6DA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DD6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3CB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7C0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7C6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3F9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BE5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3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814281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26-41-L/01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Mechanik elektrotechnik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9A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0A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1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4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F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C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D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A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1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804340"/>
                  </a:ext>
                </a:extLst>
              </a:tr>
              <a:tr h="23632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39-41-L/01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Autotronik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8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8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C2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0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6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2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C7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241100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23-43-L/51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Provozní technika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ED0A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7CD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7D3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8E1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2EB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B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F7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B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8FB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F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CF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2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CEF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BE9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12978"/>
                  </a:ext>
                </a:extLst>
              </a:tr>
              <a:tr h="23632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26-41-L/52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Provozní elektrotechnika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9A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D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9B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2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8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A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1E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6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0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61216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18-20-M/01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Informační technologie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0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EC41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EC81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18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DE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D86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DA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ECB2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ECB2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4F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212182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23-41-M/01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Strojírenství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8C0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7EC99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ED0A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FF7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4E6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9E1C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CCF9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5D3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3D2A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5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4DFC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6ED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855741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23-45-M/01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Dopravní prostředky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5D3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4CB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5E0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EEA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1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F7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BF5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EF7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5FA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9FB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E8E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051407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26-41-M/01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Elektrotechnika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2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9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9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3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E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9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F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F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B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7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1E9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627224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26-45-M/01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Telekomunikace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9B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A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79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9B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2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DCC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C79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F5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0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3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CEB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C9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AD6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742996"/>
                  </a:ext>
                </a:extLst>
              </a:tr>
              <a:tr h="22242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78-42-M/01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Technické lyceum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B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008712"/>
                  </a:ext>
                </a:extLst>
              </a:tr>
              <a:tr h="236328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78-42-M/05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Přírodovědné lyceum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8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158268"/>
                  </a:ext>
                </a:extLst>
              </a:tr>
              <a:tr h="278032">
                <a:tc gridSpan="20">
                  <a:txBody>
                    <a:bodyPr/>
                    <a:lstStyle/>
                    <a:p>
                      <a:pPr algn="l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Zdroj dat: OŠMS KÚ Plzeňského kraje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0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032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4B29C-CC1F-BB6C-E2E2-8342391C2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Zájem o technické obory SŠ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9550E3F-12CD-E269-9C42-7929E2042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sp>
        <p:nvSpPr>
          <p:cNvPr id="6" name="Podnadpis 5">
            <a:extLst>
              <a:ext uri="{FF2B5EF4-FFF2-40B4-BE49-F238E27FC236}">
                <a16:creationId xmlns:a16="http://schemas.microsoft.com/office/drawing/2014/main" id="{E8005785-0D06-0E67-9BB1-3FE195A40B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2406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991" y="29917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Zájem o technické obory SŠ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48959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1BCC2399-620C-4B28-8E5C-12FC9F4E12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55675"/>
              </p:ext>
            </p:extLst>
          </p:nvPr>
        </p:nvGraphicFramePr>
        <p:xfrm>
          <a:off x="849841" y="1609725"/>
          <a:ext cx="4684183" cy="418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E09504F4-C7FE-4E0D-ADB0-8343D2C19B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706298"/>
              </p:ext>
            </p:extLst>
          </p:nvPr>
        </p:nvGraphicFramePr>
        <p:xfrm>
          <a:off x="5772150" y="1609725"/>
          <a:ext cx="4848225" cy="4181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3229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4B29C-CC1F-BB6C-E2E2-8342391C27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Zdroje studentů ZČU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2F42049-2AC8-CD58-316B-E8064B7D7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Bakalářské a nenavazující magisterské studijní programy </a:t>
            </a:r>
          </a:p>
          <a:p>
            <a:r>
              <a:rPr lang="cs-CZ" dirty="0">
                <a:solidFill>
                  <a:srgbClr val="00599A"/>
                </a:solidFill>
                <a:latin typeface="Asap"/>
              </a:rPr>
              <a:t>MŠMT - Základy statistiky vysokých škol 2001 až 2022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9550E3F-12CD-E269-9C42-7929E2042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4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0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Uchazeči maturující v daném roce - celkem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97BC6FD2-8848-431C-B395-290751AC58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181080"/>
              </p:ext>
            </p:extLst>
          </p:nvPr>
        </p:nvGraphicFramePr>
        <p:xfrm>
          <a:off x="610033" y="2088737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84C5C825-2939-488C-9E2F-83F9F04234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018857"/>
              </p:ext>
            </p:extLst>
          </p:nvPr>
        </p:nvGraphicFramePr>
        <p:xfrm>
          <a:off x="6096000" y="2088737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872CBAEE-EF7A-0A0F-27C8-C0B1EA053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79" y="1193260"/>
            <a:ext cx="10515600" cy="762794"/>
          </a:xfrm>
        </p:spPr>
        <p:txBody>
          <a:bodyPr>
            <a:normAutofit fontScale="85000" lnSpcReduction="20000"/>
          </a:bodyPr>
          <a:lstStyle/>
          <a:p>
            <a:r>
              <a:rPr lang="cs-CZ" dirty="0">
                <a:latin typeface="Asap"/>
              </a:rPr>
              <a:t>Podíl uchazečů maturujících v daném roce na celkovém počtu uchazečů</a:t>
            </a:r>
          </a:p>
          <a:p>
            <a:r>
              <a:rPr lang="cs-CZ" dirty="0">
                <a:latin typeface="Asap"/>
              </a:rPr>
              <a:t>FST nižší podíl maturantů </a:t>
            </a:r>
          </a:p>
        </p:txBody>
      </p:sp>
    </p:spTree>
    <p:extLst>
      <p:ext uri="{BB962C8B-B14F-4D97-AF65-F5344CB8AC3E}">
        <p14:creationId xmlns:p14="http://schemas.microsoft.com/office/powerpoint/2010/main" val="2697954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68" y="0"/>
            <a:ext cx="8362950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Uchazeči maturující v daném roce – SŠ v Plzeňském kraji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96584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C85CAEE8-07A9-444A-9D8E-A2B2CD6744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833821"/>
              </p:ext>
            </p:extLst>
          </p:nvPr>
        </p:nvGraphicFramePr>
        <p:xfrm>
          <a:off x="943913" y="2323306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6D9171EB-F414-4590-B502-C86E89847F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108473"/>
              </p:ext>
            </p:extLst>
          </p:nvPr>
        </p:nvGraphicFramePr>
        <p:xfrm>
          <a:off x="6393133" y="2323306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69E43118-6244-898A-383C-3296E521D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468" y="1426844"/>
            <a:ext cx="10924237" cy="799877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Asap"/>
              </a:rPr>
              <a:t>Podíl uchazečů maturujících v daném roce na SŠ sídlících v Plzeňském kraji na celkovém počtu uchazečů maturujících v daném roce </a:t>
            </a:r>
          </a:p>
        </p:txBody>
      </p:sp>
    </p:spTree>
    <p:extLst>
      <p:ext uri="{BB962C8B-B14F-4D97-AF65-F5344CB8AC3E}">
        <p14:creationId xmlns:p14="http://schemas.microsoft.com/office/powerpoint/2010/main" val="376722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58" y="18255"/>
            <a:ext cx="9344295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Uchazeči maturující v daném roce na SŠ v Plzeňském kraji – všeobecné vzdělání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81959768-FD2B-4B50-A81B-AE14B0B72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868678"/>
              </p:ext>
            </p:extLst>
          </p:nvPr>
        </p:nvGraphicFramePr>
        <p:xfrm>
          <a:off x="619558" y="2163947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9ECDA0BC-273F-4C6D-9786-418CB9AFDE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361831"/>
              </p:ext>
            </p:extLst>
          </p:nvPr>
        </p:nvGraphicFramePr>
        <p:xfrm>
          <a:off x="6209578" y="2163947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A4C6EC73-EC67-4E98-2540-2142575A4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58" y="1353944"/>
            <a:ext cx="10924237" cy="799877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Asap"/>
              </a:rPr>
              <a:t>Podíl uchazečů maturujících v oborech všeobecného vzdělání v daném roce na celkovém počtu uchazečů maturujících na SŠ sídlících v Plzeňském kraji</a:t>
            </a:r>
          </a:p>
        </p:txBody>
      </p:sp>
    </p:spTree>
    <p:extLst>
      <p:ext uri="{BB962C8B-B14F-4D97-AF65-F5344CB8AC3E}">
        <p14:creationId xmlns:p14="http://schemas.microsoft.com/office/powerpoint/2010/main" val="3901863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C336C830-A711-411E-8CB0-71778AFCB2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161834"/>
              </p:ext>
            </p:extLst>
          </p:nvPr>
        </p:nvGraphicFramePr>
        <p:xfrm>
          <a:off x="695758" y="2221420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511EA2F8-D60F-415D-BF05-778ECA0BB7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102554"/>
              </p:ext>
            </p:extLst>
          </p:nvPr>
        </p:nvGraphicFramePr>
        <p:xfrm>
          <a:off x="6096000" y="2221420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Nadpis 1">
            <a:extLst>
              <a:ext uri="{FF2B5EF4-FFF2-40B4-BE49-F238E27FC236}">
                <a16:creationId xmlns:a16="http://schemas.microsoft.com/office/drawing/2014/main" id="{63D73B64-D99F-1D8C-F4DD-7A74A8AB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58" y="18255"/>
            <a:ext cx="11391467" cy="1325563"/>
          </a:xfrm>
        </p:spPr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Uchazeči maturující v daném roce na SŠ v Plzeňském kraji – odborné vzdělání s maturitou</a:t>
            </a:r>
            <a:endParaRPr lang="cs-CZ" dirty="0"/>
          </a:p>
        </p:txBody>
      </p:sp>
      <p:sp>
        <p:nvSpPr>
          <p:cNvPr id="15" name="Zástupný obsah 2">
            <a:extLst>
              <a:ext uri="{FF2B5EF4-FFF2-40B4-BE49-F238E27FC236}">
                <a16:creationId xmlns:a16="http://schemas.microsoft.com/office/drawing/2014/main" id="{C399FB03-28D7-D6CC-2A0E-C6FEB5493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58" y="1382680"/>
            <a:ext cx="10924237" cy="799877"/>
          </a:xfrm>
        </p:spPr>
        <p:txBody>
          <a:bodyPr>
            <a:normAutofit fontScale="92500"/>
          </a:bodyPr>
          <a:lstStyle/>
          <a:p>
            <a:r>
              <a:rPr lang="cs-CZ" sz="2400" dirty="0">
                <a:latin typeface="Asap"/>
              </a:rPr>
              <a:t>Podíl uchazečů maturujících v oborech odborného vzdělání (bez výučního listu) v daném roce na celkovém počtu uchazečů maturujících na SŠ sídlících v Plzeňském kraji</a:t>
            </a:r>
          </a:p>
        </p:txBody>
      </p:sp>
    </p:spTree>
    <p:extLst>
      <p:ext uri="{BB962C8B-B14F-4D97-AF65-F5344CB8AC3E}">
        <p14:creationId xmlns:p14="http://schemas.microsoft.com/office/powerpoint/2010/main" val="1412739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53BC6123-67DF-4857-9569-252F075F72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046452"/>
              </p:ext>
            </p:extLst>
          </p:nvPr>
        </p:nvGraphicFramePr>
        <p:xfrm>
          <a:off x="740434" y="2201988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DE0C578A-C645-402A-AA39-229D189F61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486089"/>
              </p:ext>
            </p:extLst>
          </p:nvPr>
        </p:nvGraphicFramePr>
        <p:xfrm>
          <a:off x="6336643" y="2221420"/>
          <a:ext cx="5114925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Nadpis 1">
            <a:extLst>
              <a:ext uri="{FF2B5EF4-FFF2-40B4-BE49-F238E27FC236}">
                <a16:creationId xmlns:a16="http://schemas.microsoft.com/office/drawing/2014/main" id="{BD655681-0C4D-6043-CE54-27719347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58" y="18255"/>
            <a:ext cx="11391467" cy="1325563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Uchazeči maturující v daném roce na SŠ v Plzeňském kraji – odborné vzdělání s maturitou a VL</a:t>
            </a:r>
            <a:endParaRPr lang="cs-CZ" dirty="0"/>
          </a:p>
        </p:txBody>
      </p:sp>
      <p:sp>
        <p:nvSpPr>
          <p:cNvPr id="15" name="Zástupný obsah 2">
            <a:extLst>
              <a:ext uri="{FF2B5EF4-FFF2-40B4-BE49-F238E27FC236}">
                <a16:creationId xmlns:a16="http://schemas.microsoft.com/office/drawing/2014/main" id="{1DDAE144-738B-2874-8A3F-05A32B9EC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58" y="1382680"/>
            <a:ext cx="10924237" cy="799877"/>
          </a:xfrm>
        </p:spPr>
        <p:txBody>
          <a:bodyPr>
            <a:normAutofit fontScale="92500"/>
          </a:bodyPr>
          <a:lstStyle/>
          <a:p>
            <a:r>
              <a:rPr lang="cs-CZ" sz="2400" dirty="0">
                <a:latin typeface="Asap"/>
              </a:rPr>
              <a:t>Podíl uchazečů maturujících v oborech odborného vzdělání a výučním listem v daném roce na celkovém počtu uchazečů maturujících na SŠ sídlících v Plzeňském kraji</a:t>
            </a:r>
          </a:p>
        </p:txBody>
      </p:sp>
    </p:spTree>
    <p:extLst>
      <p:ext uri="{BB962C8B-B14F-4D97-AF65-F5344CB8AC3E}">
        <p14:creationId xmlns:p14="http://schemas.microsoft.com/office/powerpoint/2010/main" val="877206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0"/>
            <a:ext cx="9344295" cy="132556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Zájem o obory FST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96584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7F3697EB-7539-6EBD-62A7-AC775964E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2975362"/>
              </p:ext>
            </p:extLst>
          </p:nvPr>
        </p:nvGraphicFramePr>
        <p:xfrm>
          <a:off x="823558" y="1990725"/>
          <a:ext cx="5048755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EE70A3BE-F69A-4603-AF46-01AC0CE893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31500"/>
              </p:ext>
            </p:extLst>
          </p:nvPr>
        </p:nvGraphicFramePr>
        <p:xfrm>
          <a:off x="6076312" y="1990725"/>
          <a:ext cx="5040000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CC21F184-A736-9A2B-1779-C78A33C1D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58" y="1382680"/>
            <a:ext cx="10924237" cy="799877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Asap"/>
              </a:rPr>
              <a:t>Podíl zapsaných uchazečů na celkovém počtu přijatých</a:t>
            </a:r>
          </a:p>
        </p:txBody>
      </p:sp>
    </p:spTree>
    <p:extLst>
      <p:ext uri="{BB962C8B-B14F-4D97-AF65-F5344CB8AC3E}">
        <p14:creationId xmlns:p14="http://schemas.microsoft.com/office/powerpoint/2010/main" val="1597512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9344295" cy="1325563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Vážnost zájmu o obory FST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D87C73-2775-7C67-2C0C-AC0763B7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2495" y="96584"/>
            <a:ext cx="1325563" cy="13255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572210-DED3-054F-ADC8-E7CA8DB81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9CA90447-5622-4B13-A0B3-7EC17612DC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477930"/>
              </p:ext>
            </p:extLst>
          </p:nvPr>
        </p:nvGraphicFramePr>
        <p:xfrm>
          <a:off x="766896" y="1924304"/>
          <a:ext cx="5040000" cy="3724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85180CF6-3D0F-40FD-B361-107A618375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7228550"/>
              </p:ext>
            </p:extLst>
          </p:nvPr>
        </p:nvGraphicFramePr>
        <p:xfrm>
          <a:off x="6016100" y="1933830"/>
          <a:ext cx="5076000" cy="371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FA3B5EF5-44A9-9E02-6BC0-E96975CEDD28}"/>
              </a:ext>
            </a:extLst>
          </p:cNvPr>
          <p:cNvSpPr txBox="1">
            <a:spLocks/>
          </p:cNvSpPr>
          <p:nvPr/>
        </p:nvSpPr>
        <p:spPr>
          <a:xfrm>
            <a:off x="681172" y="1341803"/>
            <a:ext cx="10924237" cy="7998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>
                <a:latin typeface="Asap"/>
              </a:rPr>
              <a:t>Podíl zapsaných uchazečů na celkovém počtu přihlášených</a:t>
            </a:r>
          </a:p>
        </p:txBody>
      </p:sp>
    </p:spTree>
    <p:extLst>
      <p:ext uri="{BB962C8B-B14F-4D97-AF65-F5344CB8AC3E}">
        <p14:creationId xmlns:p14="http://schemas.microsoft.com/office/powerpoint/2010/main" val="997611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6A5A1-5AC7-117D-BC8E-68B9886E6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599A"/>
                </a:solidFill>
                <a:latin typeface="Asap"/>
              </a:rPr>
              <a:t>Děkuji za pozornost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B7B3790-112C-BCFA-5DCA-FC30489BA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0008"/>
            <a:ext cx="12192000" cy="697992"/>
          </a:xfrm>
          <a:prstGeom prst="rect">
            <a:avLst/>
          </a:prstGeom>
        </p:spPr>
      </p:pic>
      <p:grpSp>
        <p:nvGrpSpPr>
          <p:cNvPr id="8" name="Skupina 7">
            <a:extLst>
              <a:ext uri="{FF2B5EF4-FFF2-40B4-BE49-F238E27FC236}">
                <a16:creationId xmlns:a16="http://schemas.microsoft.com/office/drawing/2014/main" id="{E51A900E-494C-5DE8-E2D3-E3173E9E6E55}"/>
              </a:ext>
            </a:extLst>
          </p:cNvPr>
          <p:cNvGrpSpPr/>
          <p:nvPr/>
        </p:nvGrpSpPr>
        <p:grpSpPr>
          <a:xfrm>
            <a:off x="838200" y="2165640"/>
            <a:ext cx="8840172" cy="1817358"/>
            <a:chOff x="538255" y="3142683"/>
            <a:chExt cx="8840172" cy="1817358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024775E6-D7B0-0F76-6B5F-8A7E45EE5106}"/>
                </a:ext>
              </a:extLst>
            </p:cNvPr>
            <p:cNvSpPr txBox="1"/>
            <p:nvPr/>
          </p:nvSpPr>
          <p:spPr>
            <a:xfrm>
              <a:off x="1662652" y="3852045"/>
              <a:ext cx="7715775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2400" b="1" dirty="0">
                  <a:latin typeface="Asap"/>
                  <a:cs typeface="Arial" panose="020B0604020202020204" pitchFamily="34" charset="0"/>
                </a:rPr>
                <a:t>Martina Robotková</a:t>
              </a:r>
            </a:p>
            <a:p>
              <a:endParaRPr lang="cs-CZ" dirty="0">
                <a:latin typeface="Asap"/>
                <a:cs typeface="Arial" panose="020B0604020202020204" pitchFamily="34" charset="0"/>
              </a:endParaRPr>
            </a:p>
            <a:p>
              <a:endParaRPr lang="cs-CZ" sz="2400" b="1" dirty="0">
                <a:latin typeface="Asap"/>
                <a:cs typeface="Arial" panose="020B0604020202020204" pitchFamily="34" charset="0"/>
              </a:endParaRPr>
            </a:p>
          </p:txBody>
        </p:sp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CFA9BC5C-42A5-969C-B762-ECA5D7043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255" y="3142683"/>
              <a:ext cx="983496" cy="640304"/>
            </a:xfrm>
            <a:prstGeom prst="rect">
              <a:avLst/>
            </a:prstGeom>
          </p:spPr>
        </p:pic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94567B35-60D6-5CDC-962E-2405D0B1C994}"/>
                </a:ext>
              </a:extLst>
            </p:cNvPr>
            <p:cNvSpPr txBox="1"/>
            <p:nvPr/>
          </p:nvSpPr>
          <p:spPr>
            <a:xfrm>
              <a:off x="1830337" y="4596464"/>
              <a:ext cx="7208520" cy="29367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535"/>
                </a:spcBef>
              </a:pPr>
              <a:r>
                <a:rPr lang="cs-CZ" b="0" spc="15" dirty="0" err="1">
                  <a:solidFill>
                    <a:srgbClr val="0563C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robotkova</a:t>
              </a:r>
              <a:r>
                <a:rPr b="0" spc="15" dirty="0">
                  <a:solidFill>
                    <a:srgbClr val="0563C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@rra-pk.</a:t>
              </a:r>
              <a:r>
                <a:rPr b="0" spc="15" dirty="0">
                  <a:solidFill>
                    <a:srgbClr val="074EA4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cz</a:t>
              </a:r>
              <a:endParaRPr dirty="0">
                <a:solidFill>
                  <a:srgbClr val="074EA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384139D9-8FE4-F8DE-619F-20451C752985}"/>
                </a:ext>
              </a:extLst>
            </p:cNvPr>
            <p:cNvSpPr txBox="1"/>
            <p:nvPr/>
          </p:nvSpPr>
          <p:spPr>
            <a:xfrm>
              <a:off x="1662652" y="3142683"/>
              <a:ext cx="7514778" cy="88537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defPPr>
                <a:defRPr lang="cs-CZ"/>
              </a:defPPr>
              <a:lvl1pPr marL="228600" indent="-2286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latin typeface="Asap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buNone/>
              </a:pPr>
              <a:r>
                <a:rPr lang="cs-CZ" dirty="0"/>
                <a:t>Regionální rozvojová agentura Plzeňského kraje </a:t>
              </a:r>
              <a:r>
                <a:rPr lang="cs-CZ" dirty="0" err="1"/>
                <a:t>o.p.s</a:t>
              </a:r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249484269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eec678-e23f-4141-88a9-2d5ecc2ad676" xsi:nil="true"/>
    <lcf76f155ced4ddcb4097134ff3c332f xmlns="846ce3a8-405a-48c5-b953-024cc9ff8d5c">
      <Terms xmlns="http://schemas.microsoft.com/office/infopath/2007/PartnerControls"/>
    </lcf76f155ced4ddcb4097134ff3c332f>
    <SharedWithUsers xmlns="eaeec678-e23f-4141-88a9-2d5ecc2ad676">
      <UserInfo>
        <DisplayName>Michaela Jirovcová</DisplayName>
        <AccountId>40</AccountId>
        <AccountType/>
      </UserInfo>
      <UserInfo>
        <DisplayName>Jana Klementová</DisplayName>
        <AccountId>66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9ECC0D4F91C9841AE9D61F00DEEF697" ma:contentTypeVersion="19" ma:contentTypeDescription="Vytvoří nový dokument" ma:contentTypeScope="" ma:versionID="267f29c9b1821f418ca7db5df4f22e3a">
  <xsd:schema xmlns:xsd="http://www.w3.org/2001/XMLSchema" xmlns:xs="http://www.w3.org/2001/XMLSchema" xmlns:p="http://schemas.microsoft.com/office/2006/metadata/properties" xmlns:ns2="846ce3a8-405a-48c5-b953-024cc9ff8d5c" xmlns:ns3="eaeec678-e23f-4141-88a9-2d5ecc2ad676" targetNamespace="http://schemas.microsoft.com/office/2006/metadata/properties" ma:root="true" ma:fieldsID="24e022cbd045bb3698fb0f50b54c2244" ns2:_="" ns3:_="">
    <xsd:import namespace="846ce3a8-405a-48c5-b953-024cc9ff8d5c"/>
    <xsd:import namespace="eaeec678-e23f-4141-88a9-2d5ecc2ad6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ce3a8-405a-48c5-b953-024cc9ff8d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3ca89a78-0c2b-4097-a422-8ea36a1f65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eec678-e23f-4141-88a9-2d5ecc2ad67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a2f4d1e-19bd-484b-b1b4-8b7943194994}" ma:internalName="TaxCatchAll" ma:showField="CatchAllData" ma:web="eaeec678-e23f-4141-88a9-2d5ecc2ad6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575CBE-3903-4F37-9628-4537496213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34F56F-1E9D-41A8-ADDB-D2046742B712}">
  <ds:schemaRefs>
    <ds:schemaRef ds:uri="http://purl.org/dc/dcmitype/"/>
    <ds:schemaRef ds:uri="http://purl.org/dc/elements/1.1/"/>
    <ds:schemaRef ds:uri="http://schemas.microsoft.com/office/2006/metadata/properties"/>
    <ds:schemaRef ds:uri="eaeec678-e23f-4141-88a9-2d5ecc2ad676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846ce3a8-405a-48c5-b953-024cc9ff8d5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C931489-1F2F-4137-88E0-A9F24DF5AD68}"/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1458</Words>
  <Application>Microsoft Office PowerPoint</Application>
  <PresentationFormat>Širokoúhlá obrazovka</PresentationFormat>
  <Paragraphs>625</Paragraphs>
  <Slides>20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Asap</vt:lpstr>
      <vt:lpstr>Calibri</vt:lpstr>
      <vt:lpstr>Calibri Light</vt:lpstr>
      <vt:lpstr>Motiv Office</vt:lpstr>
      <vt:lpstr>Absolventi SŠ pro technické vzdělávání na VŠ</vt:lpstr>
      <vt:lpstr>Počet žáků SŠ</vt:lpstr>
      <vt:lpstr>Počet žáků SŠ - celkem</vt:lpstr>
      <vt:lpstr>Počet žáků SŠ – skupiny oborů </vt:lpstr>
      <vt:lpstr>Počet žáků SŠ - technické obory</vt:lpstr>
      <vt:lpstr>Počet absolventů SŠ</vt:lpstr>
      <vt:lpstr>Počet absolventů SŠ - celkem</vt:lpstr>
      <vt:lpstr>Počet absolventů SŠ – skupiny oborů</vt:lpstr>
      <vt:lpstr>Počet absolventů SŠ – technické obory </vt:lpstr>
      <vt:lpstr>Zájem o technické obory SŠ</vt:lpstr>
      <vt:lpstr>Zájem o technické obory SŠ</vt:lpstr>
      <vt:lpstr>Zdroje studentů ZČU</vt:lpstr>
      <vt:lpstr>Uchazeči maturující v daném roce - celkem</vt:lpstr>
      <vt:lpstr>Uchazeči maturující v daném roce – SŠ v Plzeňském kraji</vt:lpstr>
      <vt:lpstr>Uchazeči maturující v daném roce na SŠ v Plzeňském kraji – všeobecné vzdělání</vt:lpstr>
      <vt:lpstr>Uchazeči maturující v daném roce na SŠ v Plzeňském kraji – odborné vzdělání s maturitou</vt:lpstr>
      <vt:lpstr>Uchazeči maturující v daném roce na SŠ v Plzeňském kraji – odborné vzdělání s maturitou a VL</vt:lpstr>
      <vt:lpstr>Zájem o obory FST</vt:lpstr>
      <vt:lpstr>Vážnost zájmu o obory FST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nadpis</dc:title>
  <dc:creator>Tereza Fialová</dc:creator>
  <cp:lastModifiedBy>Martina Robotková</cp:lastModifiedBy>
  <cp:revision>2</cp:revision>
  <cp:lastPrinted>2024-03-27T15:02:53Z</cp:lastPrinted>
  <dcterms:created xsi:type="dcterms:W3CDTF">2022-04-28T12:36:51Z</dcterms:created>
  <dcterms:modified xsi:type="dcterms:W3CDTF">2024-03-27T15:15:49Z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0x01010019ECC0D4F91C9841AE9D61F00DEEF697</vt:lpwstr>
  </property>
  <property fmtid="{D5CDD505-2E9C-101B-9397-08002B2CF9AE}" pid="3" name="MediaServiceImageTags">
    <vt:lpwstr/>
  </property>
</Properties>
</file>